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8" r:id="rId5"/>
    <p:sldId id="263" r:id="rId6"/>
    <p:sldId id="270" r:id="rId7"/>
    <p:sldId id="273" r:id="rId8"/>
    <p:sldId id="274" r:id="rId9"/>
    <p:sldId id="275" r:id="rId10"/>
    <p:sldId id="29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73" d="100"/>
          <a:sy n="73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1030" name="Picture 6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5560" t="54200"/>
          <a:stretch>
            <a:fillRect/>
          </a:stretch>
        </p:blipFill>
        <p:spPr bwMode="auto">
          <a:xfrm>
            <a:off x="1619672" y="3212976"/>
            <a:ext cx="4892433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Горизонтальный свиток 13"/>
          <p:cNvSpPr/>
          <p:nvPr/>
        </p:nvSpPr>
        <p:spPr>
          <a:xfrm>
            <a:off x="2299674" y="5517232"/>
            <a:ext cx="4463951" cy="100811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Детский сад «Радуга».</a:t>
            </a:r>
          </a:p>
          <a:p>
            <a:pPr algn="ctr"/>
            <a:r>
              <a:rPr lang="ru-RU" dirty="0" smtClean="0"/>
              <a:t>МБОУ </a:t>
            </a:r>
            <a:r>
              <a:rPr lang="ru-RU" dirty="0"/>
              <a:t>«</a:t>
            </a:r>
            <a:r>
              <a:rPr lang="ru-RU" dirty="0" err="1"/>
              <a:t>Краснолипьевская</a:t>
            </a:r>
            <a:r>
              <a:rPr lang="ru-RU" dirty="0"/>
              <a:t> школа</a:t>
            </a:r>
            <a:r>
              <a:rPr lang="ru-RU" dirty="0" smtClean="0"/>
              <a:t>»</a:t>
            </a:r>
            <a:endParaRPr lang="ru-RU" sz="1400" b="1" dirty="0" smtClean="0">
              <a:latin typeface="Georg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20977994">
            <a:off x="6994806" y="3626624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1114218">
            <a:off x="6647135" y="3274954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20249108">
            <a:off x="3217436" y="2306991"/>
            <a:ext cx="648072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eorgia" pitchFamily="18" charset="0"/>
              </a:rPr>
              <a:t>Р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 rot="856340">
            <a:off x="1030250" y="5290131"/>
            <a:ext cx="562702" cy="5462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Ш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59632" y="1303967"/>
            <a:ext cx="6840760" cy="19090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Интернет-портфолио </a:t>
            </a:r>
            <a:r>
              <a:rPr lang="ru-RU" sz="2800" dirty="0">
                <a:latin typeface="Monotype Corsiva" pitchFamily="66" charset="0"/>
              </a:rPr>
              <a:t/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УЧИТЕЛЯ-ЛОГОПЕДА</a:t>
            </a:r>
          </a:p>
          <a:p>
            <a:pPr algn="ctr"/>
            <a:r>
              <a:rPr lang="ru-RU" sz="2800" dirty="0" err="1" smtClean="0">
                <a:latin typeface="Monotype Corsiva" pitchFamily="66" charset="0"/>
              </a:rPr>
              <a:t>Самодуровой</a:t>
            </a:r>
            <a:r>
              <a:rPr lang="ru-RU" sz="2800" dirty="0" smtClean="0">
                <a:latin typeface="Monotype Corsiva" pitchFamily="66" charset="0"/>
              </a:rPr>
              <a:t> Надежды Сергеевны</a:t>
            </a:r>
            <a:r>
              <a:rPr lang="ru-RU" sz="2800" dirty="0">
                <a:latin typeface="Monotype Corsiva" pitchFamily="66" charset="0"/>
              </a:rPr>
              <a:t/>
            </a:r>
            <a:br>
              <a:rPr lang="ru-RU" sz="2800" dirty="0">
                <a:latin typeface="Monotype Corsiva" pitchFamily="66" charset="0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980728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20272" y="3789040"/>
            <a:ext cx="1626494" cy="2376264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 rot="1114218">
            <a:off x="5206976" y="322626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 rot="20882413">
            <a:off x="4692126" y="815940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С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 rot="291953">
            <a:off x="3947873" y="4823263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А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 rot="20732323">
            <a:off x="4913629" y="3129693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60" y="1389097"/>
            <a:ext cx="3606083" cy="2546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32" y="1122798"/>
            <a:ext cx="3829673" cy="5404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2060848"/>
            <a:ext cx="8640960" cy="45365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b="75850"/>
          <a:stretch>
            <a:fillRect/>
          </a:stretch>
        </p:blipFill>
        <p:spPr bwMode="auto">
          <a:xfrm>
            <a:off x="1763688" y="4653136"/>
            <a:ext cx="5856178" cy="1872208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899592" y="2420888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О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1114218">
            <a:off x="6359103" y="4427082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7544" y="692696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О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28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750" y="2926347"/>
            <a:ext cx="2745105" cy="336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031939" y="2743759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Самодурова </a:t>
            </a:r>
            <a:r>
              <a:rPr lang="ru-RU" sz="2800" dirty="0">
                <a:latin typeface="Monotype Corsiva" panose="03010101010201010101" pitchFamily="66" charset="0"/>
              </a:rPr>
              <a:t>Надежда Сергеевна- 19 ноября 1979 </a:t>
            </a:r>
            <a:r>
              <a:rPr lang="ru-RU" sz="2800" dirty="0" err="1">
                <a:latin typeface="Monotype Corsiva" panose="03010101010201010101" pitchFamily="66" charset="0"/>
              </a:rPr>
              <a:t>г.р</a:t>
            </a:r>
            <a:endParaRPr lang="ru-RU" sz="2800" dirty="0">
              <a:latin typeface="Monotype Corsiva" panose="03010101010201010101" pitchFamily="66" charset="0"/>
            </a:endParaRP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Учитель-логопед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Структурное    </a:t>
            </a:r>
            <a:r>
              <a:rPr lang="ru-RU" sz="2400" dirty="0">
                <a:latin typeface="Monotype Corsiva" panose="03010101010201010101" pitchFamily="66" charset="0"/>
              </a:rPr>
              <a:t>подразделение    дошкольного    образования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Детский сад  «Радуга»  МБОУ «</a:t>
            </a:r>
            <a:r>
              <a:rPr lang="ru-RU" sz="2400" dirty="0" err="1">
                <a:latin typeface="Monotype Corsiva" panose="03010101010201010101" pitchFamily="66" charset="0"/>
              </a:rPr>
              <a:t>Краснолипьевская</a:t>
            </a:r>
            <a:r>
              <a:rPr lang="ru-RU" sz="2400" dirty="0">
                <a:latin typeface="Monotype Corsiva" panose="03010101010201010101" pitchFamily="66" charset="0"/>
              </a:rPr>
              <a:t> школа»</a:t>
            </a:r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476672"/>
            <a:ext cx="8784976" cy="61926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-121821"/>
            <a:ext cx="264148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1293891" y="4530949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-396552" y="1516048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Мое педагогическое кредо:</a:t>
            </a:r>
          </a:p>
          <a:p>
            <a:pPr algn="ctr"/>
            <a:r>
              <a:rPr lang="ru-RU" sz="2800" dirty="0">
                <a:latin typeface="Monotype Corsiva" panose="03010101010201010101" pitchFamily="66" charset="0"/>
              </a:rPr>
              <a:t>«Отношение к детям — безошибочная мера духовного достоинства человека.»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Янка </a:t>
            </a:r>
            <a:r>
              <a:rPr lang="ru-RU" sz="2800" dirty="0">
                <a:latin typeface="Monotype Corsiva" panose="03010101010201010101" pitchFamily="66" charset="0"/>
              </a:rPr>
              <a:t>Брыль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85967"/>
            <a:ext cx="4624668" cy="3468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268760"/>
            <a:ext cx="8784976" cy="540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anose="03010101010201010101" pitchFamily="66" charset="0"/>
              </a:rPr>
              <a:t>1.Воронежское Областное Училище Культуры. По специальности Народное Хоровое Пение.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Получен диплом о среднем профессиональном образовании.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Присвоена квалификация- педагог организатор, руководитель народного хора. Год окончания 1998г.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2.Воронежский Государственный Педагогический Университет 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По направлению Специальное (дефектологическое)образование, профиль «Логопедия».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Год окончания 2019г.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Общий </a:t>
            </a:r>
            <a:r>
              <a:rPr lang="ru-RU" sz="2400" dirty="0" smtClean="0">
                <a:latin typeface="Monotype Corsiva" panose="03010101010201010101" pitchFamily="66" charset="0"/>
              </a:rPr>
              <a:t>стаж</a:t>
            </a:r>
            <a:r>
              <a:rPr lang="ru-RU" sz="2400" dirty="0">
                <a:latin typeface="Monotype Corsiva" panose="03010101010201010101" pitchFamily="66" charset="0"/>
              </a:rPr>
              <a:t>: </a:t>
            </a:r>
            <a:r>
              <a:rPr lang="ru-RU" sz="2400" dirty="0" smtClean="0">
                <a:latin typeface="Monotype Corsiva" panose="03010101010201010101" pitchFamily="66" charset="0"/>
              </a:rPr>
              <a:t>18 </a:t>
            </a:r>
            <a:r>
              <a:rPr lang="ru-RU" sz="2400" dirty="0">
                <a:latin typeface="Monotype Corsiva" panose="03010101010201010101" pitchFamily="66" charset="0"/>
              </a:rPr>
              <a:t>лет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Стаж в занимаемой должности 2 года.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5225662" cy="5107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980728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1628800"/>
            <a:ext cx="6624736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   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     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1698650" cy="2304256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 rot="1114218">
            <a:off x="5206976" y="322626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 rot="20882413">
            <a:off x="4692126" y="815940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С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 rot="291953">
            <a:off x="4667952" y="5615352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А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 rot="20732323">
            <a:off x="7145878" y="4209813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79512" y="-200595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544837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ДОУ, разработанная на основе образовательной программы дошкольного образования  «От рождения до школы» под редакцией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Н.Е.Вераксы,М.А.Васильевой,Т.С.Комаровой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Филичева Т.Б., Чиркина Г.В., Туманова Т.В. –"Обучение и воспитание детей с фонетико-фонематическим недоразвитием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методики Волковой Г.А.,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Стребелевой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60648"/>
            <a:ext cx="5225662" cy="101226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Программно - методическое обеспечение: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45323" y="-167249"/>
            <a:ext cx="2898068" cy="28803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523">
            <a:off x="6902545" y="173052"/>
            <a:ext cx="1559693" cy="2199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Коррекционные занятия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Логопункте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проводятся в индивидуальной 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268760"/>
            <a:ext cx="8784976" cy="5400600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r="73590" b="75850"/>
          <a:stretch>
            <a:fillRect/>
          </a:stretch>
        </p:blipFill>
        <p:spPr bwMode="auto">
          <a:xfrm>
            <a:off x="3836707" y="773996"/>
            <a:ext cx="1656184" cy="200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Прямая со стрелкой 25"/>
          <p:cNvCxnSpPr/>
          <p:nvPr/>
        </p:nvCxnSpPr>
        <p:spPr>
          <a:xfrm>
            <a:off x="6228184" y="2996952"/>
            <a:ext cx="0" cy="345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35896" y="2996952"/>
            <a:ext cx="0" cy="339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588224" y="2492896"/>
            <a:ext cx="2160240" cy="34051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2200" y="2636912"/>
            <a:ext cx="2228977" cy="3405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960000"/>
              </a:solidFill>
              <a:latin typeface="Georg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2492896"/>
            <a:ext cx="2232248" cy="34051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2636912"/>
            <a:ext cx="2314195" cy="34051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960000"/>
              </a:solidFill>
              <a:latin typeface="Georgia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21074942">
            <a:off x="773761" y="1133586"/>
            <a:ext cx="2664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40466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Коррекционные занятия на </a:t>
            </a:r>
            <a:r>
              <a:rPr lang="ru-RU" dirty="0" err="1"/>
              <a:t>Логопункте</a:t>
            </a:r>
            <a:r>
              <a:rPr lang="ru-RU" dirty="0"/>
              <a:t> проводятся в </a:t>
            </a:r>
            <a:r>
              <a:rPr lang="ru-RU" dirty="0" smtClean="0"/>
              <a:t>индивидуальной форме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37" y="3090077"/>
            <a:ext cx="2286198" cy="3048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73" y="3090077"/>
            <a:ext cx="2427734" cy="3236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3234093"/>
            <a:ext cx="2425192" cy="3092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8784976" cy="626469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947361" y="908720"/>
            <a:ext cx="7560840" cy="3745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и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 групповой форме</a:t>
            </a:r>
            <a:endParaRPr lang="ru-R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4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25822" b="75850"/>
          <a:stretch>
            <a:fillRect/>
          </a:stretch>
        </p:blipFill>
        <p:spPr bwMode="auto">
          <a:xfrm>
            <a:off x="2555776" y="4797152"/>
            <a:ext cx="434401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565" y="1972700"/>
            <a:ext cx="3888432" cy="2912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23" y="1085473"/>
            <a:ext cx="8784976" cy="561662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dirty="0">
              <a:ln>
                <a:solidFill>
                  <a:srgbClr val="C00000"/>
                </a:solidFill>
              </a:ln>
              <a:solidFill>
                <a:prstClr val="black"/>
              </a:solidFill>
              <a:latin typeface="Georgia" pitchFamily="18" charset="0"/>
              <a:cs typeface="David" pitchFamily="34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354805"/>
            <a:ext cx="547260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разработки.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1772816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Georgia" pitchFamily="18" charset="0"/>
                <a:cs typeface="David" pitchFamily="34" charset="-79"/>
              </a:rPr>
              <a:t>Авторское многофункциональное </a:t>
            </a:r>
          </a:p>
          <a:p>
            <a:pPr lvl="0" algn="ctr"/>
            <a:r>
              <a:rPr lang="ru-RU" b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Georgia" pitchFamily="18" charset="0"/>
                <a:cs typeface="David" pitchFamily="34" charset="-79"/>
              </a:rPr>
              <a:t>коррекционно-развивающее пособие </a:t>
            </a:r>
          </a:p>
          <a:p>
            <a:pPr lvl="0" algn="ctr"/>
            <a:r>
              <a:rPr lang="ru-RU" b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Georgia" pitchFamily="18" charset="0"/>
                <a:cs typeface="David" pitchFamily="34" charset="-79"/>
              </a:rPr>
              <a:t>"Говорушкин кубик".</a:t>
            </a:r>
            <a:endParaRPr lang="ru-RU" b="1" dirty="0">
              <a:ln>
                <a:solidFill>
                  <a:srgbClr val="C00000"/>
                </a:solidFill>
              </a:ln>
              <a:solidFill>
                <a:prstClr val="black"/>
              </a:solidFill>
              <a:latin typeface="Georgia" pitchFamily="18" charset="0"/>
              <a:cs typeface="David" pitchFamily="34" charset="-79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5" y="2454076"/>
            <a:ext cx="3157476" cy="23681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425">
            <a:off x="2006198" y="4206001"/>
            <a:ext cx="3005818" cy="22543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2832">
            <a:off x="6361523" y="2423008"/>
            <a:ext cx="2275199" cy="30335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21093" y="4236269"/>
            <a:ext cx="2113296" cy="2817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220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David</vt:lpstr>
      <vt:lpstr>Georgia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Надежда Самодурова</cp:lastModifiedBy>
  <cp:revision>187</cp:revision>
  <dcterms:created xsi:type="dcterms:W3CDTF">2017-04-21T22:11:46Z</dcterms:created>
  <dcterms:modified xsi:type="dcterms:W3CDTF">2019-12-18T05:58:40Z</dcterms:modified>
</cp:coreProperties>
</file>