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68" r:id="rId5"/>
    <p:sldId id="263" r:id="rId6"/>
    <p:sldId id="270" r:id="rId7"/>
    <p:sldId id="273" r:id="rId8"/>
    <p:sldId id="274" r:id="rId9"/>
    <p:sldId id="275" r:id="rId10"/>
    <p:sldId id="29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F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>
      <p:cViewPr varScale="1">
        <p:scale>
          <a:sx n="73" d="100"/>
          <a:sy n="73" d="100"/>
        </p:scale>
        <p:origin x="13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60648"/>
            <a:ext cx="8640960" cy="626469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pic>
        <p:nvPicPr>
          <p:cNvPr id="1030" name="Picture 6" descr="C:\Users\132\Desktop\День открытых дверей ЧТЕНИЕ\1012191835.jpg"/>
          <p:cNvPicPr>
            <a:picLocks noChangeAspect="1" noChangeArrowheads="1"/>
          </p:cNvPicPr>
          <p:nvPr/>
        </p:nvPicPr>
        <p:blipFill>
          <a:blip r:embed="rId2" cstate="print"/>
          <a:srcRect l="5560" t="54200"/>
          <a:stretch>
            <a:fillRect/>
          </a:stretch>
        </p:blipFill>
        <p:spPr bwMode="auto">
          <a:xfrm>
            <a:off x="1619672" y="3212976"/>
            <a:ext cx="4892433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Горизонтальный свиток 13"/>
          <p:cNvSpPr/>
          <p:nvPr/>
        </p:nvSpPr>
        <p:spPr>
          <a:xfrm>
            <a:off x="2299674" y="5517232"/>
            <a:ext cx="4463951" cy="100811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Детский сад «Радуга».</a:t>
            </a:r>
          </a:p>
          <a:p>
            <a:pPr algn="ctr"/>
            <a:r>
              <a:rPr lang="ru-RU" dirty="0" smtClean="0"/>
              <a:t>МБОУ </a:t>
            </a:r>
            <a:r>
              <a:rPr lang="ru-RU" dirty="0"/>
              <a:t>«</a:t>
            </a:r>
            <a:r>
              <a:rPr lang="ru-RU" dirty="0" err="1"/>
              <a:t>Краснолипьевская</a:t>
            </a:r>
            <a:r>
              <a:rPr lang="ru-RU" dirty="0"/>
              <a:t> школа</a:t>
            </a:r>
            <a:r>
              <a:rPr lang="ru-RU" dirty="0" smtClean="0"/>
              <a:t>»</a:t>
            </a:r>
            <a:endParaRPr lang="ru-RU" sz="1400" b="1" dirty="0" smtClean="0">
              <a:latin typeface="Georgia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 rot="20977994">
            <a:off x="6994806" y="3626624"/>
            <a:ext cx="648072" cy="57606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А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 rot="1114218">
            <a:off x="6647135" y="3274954"/>
            <a:ext cx="462064" cy="44550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Georgia" pitchFamily="18" charset="0"/>
              </a:rPr>
              <a:t>Л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 rot="20249108">
            <a:off x="3217436" y="2306991"/>
            <a:ext cx="648072" cy="57606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Georgia" pitchFamily="18" charset="0"/>
              </a:rPr>
              <a:t>Р</a:t>
            </a:r>
            <a:endParaRPr lang="ru-RU" sz="2800" dirty="0">
              <a:latin typeface="Georgia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 rot="856340">
            <a:off x="1030250" y="5290131"/>
            <a:ext cx="562702" cy="54624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Georgia" pitchFamily="18" charset="0"/>
              </a:rPr>
              <a:t>Ш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259632" y="1303967"/>
            <a:ext cx="6840760" cy="190900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Monotype Corsiva" pitchFamily="66" charset="0"/>
              </a:rPr>
              <a:t>Интернет-портфолио </a:t>
            </a:r>
            <a:r>
              <a:rPr lang="ru-RU" sz="2800" dirty="0">
                <a:latin typeface="Monotype Corsiva" pitchFamily="66" charset="0"/>
              </a:rPr>
              <a:t/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>УЧИТЕЛЯ-ЛОГОПЕДА</a:t>
            </a:r>
          </a:p>
          <a:p>
            <a:pPr algn="ctr"/>
            <a:r>
              <a:rPr lang="ru-RU" sz="2800" dirty="0" err="1" smtClean="0">
                <a:latin typeface="Monotype Corsiva" pitchFamily="66" charset="0"/>
              </a:rPr>
              <a:t>Самодуровой</a:t>
            </a:r>
            <a:r>
              <a:rPr lang="ru-RU" sz="2800" dirty="0" smtClean="0">
                <a:latin typeface="Monotype Corsiva" pitchFamily="66" charset="0"/>
              </a:rPr>
              <a:t> Надежды Сергеевны</a:t>
            </a:r>
            <a:r>
              <a:rPr lang="ru-RU" sz="2800" dirty="0">
                <a:latin typeface="Monotype Corsiva" pitchFamily="66" charset="0"/>
              </a:rPr>
              <a:t/>
            </a:r>
            <a:br>
              <a:rPr lang="ru-RU" sz="2800" dirty="0">
                <a:latin typeface="Monotype Corsiva" pitchFamily="66" charset="0"/>
              </a:rPr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0"/>
            <a:ext cx="2978826" cy="281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980728"/>
            <a:ext cx="8712968" cy="56886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Picture 3" descr="D:\РАБОЧИЙ стол -2013\КЛЁВЫЕ картинки\professor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020272" y="3789040"/>
            <a:ext cx="1626494" cy="2376264"/>
          </a:xfrm>
          <a:prstGeom prst="rect">
            <a:avLst/>
          </a:prstGeom>
          <a:noFill/>
        </p:spPr>
      </p:pic>
      <p:sp>
        <p:nvSpPr>
          <p:cNvPr id="19" name="Овал 18"/>
          <p:cNvSpPr/>
          <p:nvPr/>
        </p:nvSpPr>
        <p:spPr>
          <a:xfrm rot="1114218">
            <a:off x="5206976" y="322626"/>
            <a:ext cx="462064" cy="44550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Georgia" pitchFamily="18" charset="0"/>
              </a:rPr>
              <a:t>Л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 rot="20882413">
            <a:off x="4692126" y="815940"/>
            <a:ext cx="549171" cy="52192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С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 rot="291953">
            <a:off x="3947873" y="4823263"/>
            <a:ext cx="640808" cy="591792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А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 rot="20732323">
            <a:off x="4913629" y="3129693"/>
            <a:ext cx="549709" cy="498988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Georgia" pitchFamily="18" charset="0"/>
              </a:rPr>
              <a:t>М</a:t>
            </a:r>
            <a:endParaRPr lang="ru-RU" sz="20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860" y="1389097"/>
            <a:ext cx="3606083" cy="25467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132" y="1122798"/>
            <a:ext cx="3829673" cy="5404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0"/>
            <a:ext cx="2978826" cy="281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251520" y="2060848"/>
            <a:ext cx="8640960" cy="453650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" name="Picture 5" descr="C:\Users\132\Desktop\День открытых дверей ЧТЕНИЕ\1012191835.jpg"/>
          <p:cNvPicPr>
            <a:picLocks noChangeAspect="1" noChangeArrowheads="1"/>
          </p:cNvPicPr>
          <p:nvPr/>
        </p:nvPicPr>
        <p:blipFill>
          <a:blip r:embed="rId3" cstate="print"/>
          <a:srcRect b="75850"/>
          <a:stretch>
            <a:fillRect/>
          </a:stretch>
        </p:blipFill>
        <p:spPr bwMode="auto">
          <a:xfrm>
            <a:off x="1763688" y="4653136"/>
            <a:ext cx="5856178" cy="1872208"/>
          </a:xfrm>
          <a:prstGeom prst="rect">
            <a:avLst/>
          </a:prstGeom>
          <a:noFill/>
        </p:spPr>
      </p:pic>
      <p:sp>
        <p:nvSpPr>
          <p:cNvPr id="17" name="Овал 16"/>
          <p:cNvSpPr/>
          <p:nvPr/>
        </p:nvSpPr>
        <p:spPr>
          <a:xfrm>
            <a:off x="899592" y="2420888"/>
            <a:ext cx="583408" cy="57606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Georgia" pitchFamily="18" charset="0"/>
              </a:rPr>
              <a:t>О</a:t>
            </a:r>
            <a:endParaRPr lang="ru-RU" sz="2800" b="1" dirty="0">
              <a:latin typeface="Georgia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 rot="1114218">
            <a:off x="6359103" y="4427082"/>
            <a:ext cx="462064" cy="44550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Georgia" pitchFamily="18" charset="0"/>
              </a:rPr>
              <a:t>Л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67544" y="692696"/>
            <a:ext cx="583408" cy="57606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Georgia" pitchFamily="18" charset="0"/>
              </a:rPr>
              <a:t>О</a:t>
            </a:r>
            <a:endParaRPr lang="ru-RU" sz="2800" b="1" dirty="0">
              <a:latin typeface="Georgia" pitchFamily="18" charset="0"/>
            </a:endParaRPr>
          </a:p>
        </p:txBody>
      </p:sp>
      <p:pic>
        <p:nvPicPr>
          <p:cNvPr id="28" name="Picture 8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8640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8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916832"/>
            <a:ext cx="79208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0750" y="2926347"/>
            <a:ext cx="2745105" cy="3368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031939" y="2743759"/>
            <a:ext cx="41044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Самодурова </a:t>
            </a:r>
            <a:r>
              <a:rPr lang="ru-RU" sz="2800" dirty="0">
                <a:latin typeface="Monotype Corsiva" panose="03010101010201010101" pitchFamily="66" charset="0"/>
              </a:rPr>
              <a:t>Надежда Сергеевна- 19 ноября 1979 </a:t>
            </a:r>
            <a:r>
              <a:rPr lang="ru-RU" sz="2800" dirty="0" err="1">
                <a:latin typeface="Monotype Corsiva" panose="03010101010201010101" pitchFamily="66" charset="0"/>
              </a:rPr>
              <a:t>г.р</a:t>
            </a:r>
            <a:endParaRPr lang="ru-RU" sz="2800" dirty="0">
              <a:latin typeface="Monotype Corsiva" panose="03010101010201010101" pitchFamily="66" charset="0"/>
            </a:endParaRPr>
          </a:p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Учитель-логопед</a:t>
            </a:r>
          </a:p>
          <a:p>
            <a:r>
              <a:rPr lang="ru-RU" sz="2400" dirty="0" smtClean="0">
                <a:latin typeface="Monotype Corsiva" panose="03010101010201010101" pitchFamily="66" charset="0"/>
              </a:rPr>
              <a:t>Структурное    </a:t>
            </a:r>
            <a:r>
              <a:rPr lang="ru-RU" sz="2400" dirty="0">
                <a:latin typeface="Monotype Corsiva" panose="03010101010201010101" pitchFamily="66" charset="0"/>
              </a:rPr>
              <a:t>подразделение    дошкольного    образования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Детский сад  «Радуга»  МБОУ «</a:t>
            </a:r>
            <a:r>
              <a:rPr lang="ru-RU" sz="2400" dirty="0" err="1">
                <a:latin typeface="Monotype Corsiva" panose="03010101010201010101" pitchFamily="66" charset="0"/>
              </a:rPr>
              <a:t>Краснолипьевская</a:t>
            </a:r>
            <a:r>
              <a:rPr lang="ru-RU" sz="2400" dirty="0">
                <a:latin typeface="Monotype Corsiva" panose="03010101010201010101" pitchFamily="66" charset="0"/>
              </a:rPr>
              <a:t> школа»</a:t>
            </a:r>
            <a:r>
              <a:rPr lang="ru-RU" sz="2400" dirty="0" smtClean="0">
                <a:latin typeface="Monotype Corsiva" panose="03010101010201010101" pitchFamily="66" charset="0"/>
              </a:rPr>
              <a:t> </a:t>
            </a:r>
            <a:endParaRPr lang="ru-RU" sz="2400" dirty="0">
              <a:latin typeface="Monotype Corsiva" panose="03010101010201010101" pitchFamily="66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79512" y="476672"/>
            <a:ext cx="8784976" cy="619268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-121821"/>
            <a:ext cx="2641480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5" descr="C:\Users\132\Desktop\День открытых дверей ЧТЕНИЕ\1012191835.jpg"/>
          <p:cNvPicPr>
            <a:picLocks noChangeAspect="1" noChangeArrowheads="1"/>
          </p:cNvPicPr>
          <p:nvPr/>
        </p:nvPicPr>
        <p:blipFill>
          <a:blip r:embed="rId3" cstate="print"/>
          <a:srcRect r="70810" b="75850"/>
          <a:stretch>
            <a:fillRect/>
          </a:stretch>
        </p:blipFill>
        <p:spPr bwMode="auto">
          <a:xfrm>
            <a:off x="1293891" y="4530949"/>
            <a:ext cx="1440160" cy="1577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-396552" y="1516048"/>
            <a:ext cx="53285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Monotype Corsiva" panose="03010101010201010101" pitchFamily="66" charset="0"/>
              </a:rPr>
              <a:t>Мое педагогическое кредо:</a:t>
            </a:r>
          </a:p>
          <a:p>
            <a:pPr algn="ctr"/>
            <a:r>
              <a:rPr lang="ru-RU" sz="2800" dirty="0">
                <a:latin typeface="Monotype Corsiva" panose="03010101010201010101" pitchFamily="66" charset="0"/>
              </a:rPr>
              <a:t>«Отношение к детям — безошибочная мера духовного достоинства человека.» </a:t>
            </a:r>
            <a:endParaRPr lang="ru-RU" sz="2800" dirty="0" smtClean="0">
              <a:latin typeface="Monotype Corsiva" panose="03010101010201010101" pitchFamily="66" charset="0"/>
            </a:endParaRPr>
          </a:p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Янка </a:t>
            </a:r>
            <a:r>
              <a:rPr lang="ru-RU" sz="2800" dirty="0">
                <a:latin typeface="Monotype Corsiva" panose="03010101010201010101" pitchFamily="66" charset="0"/>
              </a:rPr>
              <a:t>Брыль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785967"/>
            <a:ext cx="4624668" cy="3468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268760"/>
            <a:ext cx="8784976" cy="54006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>
                <a:latin typeface="Monotype Corsiva" panose="03010101010201010101" pitchFamily="66" charset="0"/>
              </a:rPr>
              <a:t>1.Воронежское Областное Училище Культуры. По специальности Народное Хоровое Пение.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Получен диплом о среднем профессиональном образовании.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Присвоена квалификация- педагог организатор, руководитель народного хора. Год окончания 1998г.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2.Воронежский Государственный Педагогический Университет .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По направлению Специальное (дефектологическое)образование, профиль «Логопедия». 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Год окончания 2019г.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Общий </a:t>
            </a:r>
            <a:r>
              <a:rPr lang="ru-RU" sz="2400" dirty="0" smtClean="0">
                <a:latin typeface="Monotype Corsiva" panose="03010101010201010101" pitchFamily="66" charset="0"/>
              </a:rPr>
              <a:t>стаж</a:t>
            </a:r>
            <a:r>
              <a:rPr lang="ru-RU" sz="2400" dirty="0">
                <a:latin typeface="Monotype Corsiva" panose="03010101010201010101" pitchFamily="66" charset="0"/>
              </a:rPr>
              <a:t>: </a:t>
            </a:r>
            <a:r>
              <a:rPr lang="ru-RU" sz="2400" dirty="0" smtClean="0">
                <a:latin typeface="Monotype Corsiva" panose="03010101010201010101" pitchFamily="66" charset="0"/>
              </a:rPr>
              <a:t>18 </a:t>
            </a:r>
            <a:r>
              <a:rPr lang="ru-RU" sz="2400" dirty="0">
                <a:latin typeface="Monotype Corsiva" panose="03010101010201010101" pitchFamily="66" charset="0"/>
              </a:rPr>
              <a:t>лет</a:t>
            </a:r>
            <a:r>
              <a:rPr lang="ru-RU" sz="2400" dirty="0" smtClean="0">
                <a:latin typeface="Monotype Corsiva" panose="03010101010201010101" pitchFamily="66" charset="0"/>
              </a:rPr>
              <a:t>.</a:t>
            </a:r>
          </a:p>
          <a:p>
            <a:r>
              <a:rPr lang="ru-RU" sz="2400" dirty="0" smtClean="0">
                <a:latin typeface="Monotype Corsiva" panose="03010101010201010101" pitchFamily="66" charset="0"/>
              </a:rPr>
              <a:t>Стаж в занимаемой должности 2 года.</a:t>
            </a:r>
            <a:endParaRPr lang="ru-RU" sz="2400" dirty="0">
              <a:latin typeface="Monotype Corsiva" panose="03010101010201010101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88641"/>
            <a:ext cx="5225662" cy="51077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2400" b="1" dirty="0">
              <a:ln w="11430">
                <a:solidFill>
                  <a:schemeClr val="tx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0"/>
            <a:ext cx="2978826" cy="281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980728"/>
            <a:ext cx="8712968" cy="56886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67744" y="1628800"/>
            <a:ext cx="6624736" cy="1465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1600" dirty="0" smtClean="0">
                <a:solidFill>
                  <a:srgbClr val="FF0000"/>
                </a:solidFill>
                <a:latin typeface="Georgia" pitchFamily="18" charset="0"/>
              </a:rPr>
              <a:t>   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Georgia" pitchFamily="18" charset="0"/>
              </a:rPr>
              <a:t>     </a:t>
            </a:r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4" name="Picture 3" descr="D:\РАБОЧИЙ стол -2013\КЛЁВЫЕ картинки\professor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573016"/>
            <a:ext cx="1698650" cy="2304256"/>
          </a:xfrm>
          <a:prstGeom prst="rect">
            <a:avLst/>
          </a:prstGeom>
          <a:noFill/>
        </p:spPr>
      </p:pic>
      <p:sp>
        <p:nvSpPr>
          <p:cNvPr id="19" name="Овал 18"/>
          <p:cNvSpPr/>
          <p:nvPr/>
        </p:nvSpPr>
        <p:spPr>
          <a:xfrm rot="1114218">
            <a:off x="5206976" y="322626"/>
            <a:ext cx="462064" cy="44550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Georgia" pitchFamily="18" charset="0"/>
              </a:rPr>
              <a:t>Л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 rot="20882413">
            <a:off x="4692126" y="815940"/>
            <a:ext cx="549171" cy="52192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С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 rot="291953">
            <a:off x="4667952" y="5615352"/>
            <a:ext cx="640808" cy="591792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А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 rot="20732323">
            <a:off x="7145878" y="4209813"/>
            <a:ext cx="549709" cy="498988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Georgia" pitchFamily="18" charset="0"/>
              </a:rPr>
              <a:t>М</a:t>
            </a:r>
            <a:endParaRPr lang="ru-RU" sz="2000" b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-179512" y="-200595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544837"/>
            <a:ext cx="8784976" cy="511256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ДОУ, разработанная на основе образовательной программы дошкольного образования  «От рождения до школы» под редакцией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Н.Е.Вераксы,М.А.Васильевой,Т.С.Комаровой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Филичева Т.Б., Чиркина Г.В., Туманова Т.В. –"Обучение и воспитание детей с фонетико-фонематическим недоразвитием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Диагностические методики Волковой Г.А.,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Стребелевой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3568" y="260648"/>
            <a:ext cx="5225662" cy="1012263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Программно - методическое обеспечение:</a:t>
            </a:r>
            <a:endParaRPr lang="ru-RU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245323" y="-167249"/>
            <a:ext cx="2898068" cy="288032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3523">
            <a:off x="6902545" y="173052"/>
            <a:ext cx="1559693" cy="21997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Коррекционные занятия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Логопункте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проводятся в индивидуальной 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268760"/>
            <a:ext cx="8784976" cy="5400600"/>
          </a:xfrm>
          <a:prstGeom prst="roundRect">
            <a:avLst/>
          </a:prstGeom>
          <a:ln w="1905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Picture 5" descr="C:\Users\132\Desktop\День открытых дверей ЧТЕНИЕ\1012191835.jpg"/>
          <p:cNvPicPr>
            <a:picLocks noChangeAspect="1" noChangeArrowheads="1"/>
          </p:cNvPicPr>
          <p:nvPr/>
        </p:nvPicPr>
        <p:blipFill>
          <a:blip r:embed="rId2" cstate="print"/>
          <a:srcRect r="73590" b="75850"/>
          <a:stretch>
            <a:fillRect/>
          </a:stretch>
        </p:blipFill>
        <p:spPr bwMode="auto">
          <a:xfrm>
            <a:off x="3836707" y="773996"/>
            <a:ext cx="1656184" cy="2004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6" name="Прямая со стрелкой 25"/>
          <p:cNvCxnSpPr/>
          <p:nvPr/>
        </p:nvCxnSpPr>
        <p:spPr>
          <a:xfrm>
            <a:off x="6228184" y="2996952"/>
            <a:ext cx="0" cy="34563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635896" y="2996952"/>
            <a:ext cx="0" cy="3390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588224" y="2492896"/>
            <a:ext cx="2160240" cy="340519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372200" y="2636912"/>
            <a:ext cx="2228977" cy="34051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rgbClr val="960000"/>
              </a:solidFill>
              <a:latin typeface="Georgia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83568" y="2492896"/>
            <a:ext cx="2232248" cy="340519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7544" y="2636912"/>
            <a:ext cx="2314195" cy="340519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rgbClr val="960000"/>
              </a:solidFill>
              <a:latin typeface="Georgia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 rot="21074942">
            <a:off x="773761" y="1133586"/>
            <a:ext cx="266429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6" y="404664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Коррекционные занятия на </a:t>
            </a:r>
            <a:r>
              <a:rPr lang="ru-RU" dirty="0" err="1"/>
              <a:t>Логопункте</a:t>
            </a:r>
            <a:r>
              <a:rPr lang="ru-RU" dirty="0"/>
              <a:t> проводятся в </a:t>
            </a:r>
            <a:r>
              <a:rPr lang="ru-RU" dirty="0" smtClean="0"/>
              <a:t>индивидуальной форме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37" y="3090077"/>
            <a:ext cx="2286198" cy="30482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73" y="3090077"/>
            <a:ext cx="2427734" cy="32369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200" y="3234093"/>
            <a:ext cx="2425192" cy="3092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404664"/>
            <a:ext cx="8784976" cy="6264696"/>
          </a:xfrm>
          <a:prstGeom prst="roundRect">
            <a:avLst/>
          </a:prstGeom>
          <a:ln w="1905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947361" y="908720"/>
            <a:ext cx="7560840" cy="37457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Georgia" pitchFamily="18" charset="0"/>
              </a:rPr>
              <a:t>и</a:t>
            </a:r>
            <a:r>
              <a:rPr lang="ru-RU" sz="1600" b="1" dirty="0" smtClean="0">
                <a:solidFill>
                  <a:schemeClr val="tx1"/>
                </a:solidFill>
                <a:latin typeface="Georgia" pitchFamily="18" charset="0"/>
              </a:rPr>
              <a:t> групповой форме</a:t>
            </a:r>
            <a:endParaRPr lang="ru-RU" sz="16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24" name="Picture 5" descr="C:\Users\132\Desktop\День открытых дверей ЧТЕНИЕ\1012191835.jpg"/>
          <p:cNvPicPr>
            <a:picLocks noChangeAspect="1" noChangeArrowheads="1"/>
          </p:cNvPicPr>
          <p:nvPr/>
        </p:nvPicPr>
        <p:blipFill>
          <a:blip r:embed="rId2" cstate="print"/>
          <a:srcRect l="25822" b="75850"/>
          <a:stretch>
            <a:fillRect/>
          </a:stretch>
        </p:blipFill>
        <p:spPr bwMode="auto">
          <a:xfrm>
            <a:off x="2555776" y="4797152"/>
            <a:ext cx="4344010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565" y="1972700"/>
            <a:ext cx="3888432" cy="2912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4723" y="1085473"/>
            <a:ext cx="8784976" cy="561662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b="1" dirty="0">
              <a:ln>
                <a:solidFill>
                  <a:srgbClr val="C00000"/>
                </a:solidFill>
              </a:ln>
              <a:solidFill>
                <a:prstClr val="black"/>
              </a:solidFill>
              <a:latin typeface="Georgia" pitchFamily="18" charset="0"/>
              <a:cs typeface="David" pitchFamily="34" charset="-79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35696" y="354805"/>
            <a:ext cx="547260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Мои разработки.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1772816"/>
            <a:ext cx="5256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>
                <a:ln>
                  <a:solidFill>
                    <a:srgbClr val="C00000"/>
                  </a:solidFill>
                </a:ln>
                <a:solidFill>
                  <a:prstClr val="black"/>
                </a:solidFill>
                <a:latin typeface="Georgia" pitchFamily="18" charset="0"/>
                <a:cs typeface="David" pitchFamily="34" charset="-79"/>
              </a:rPr>
              <a:t>Авторское многофункциональное </a:t>
            </a:r>
          </a:p>
          <a:p>
            <a:pPr lvl="0" algn="ctr"/>
            <a:r>
              <a:rPr lang="ru-RU" b="1">
                <a:ln>
                  <a:solidFill>
                    <a:srgbClr val="C00000"/>
                  </a:solidFill>
                </a:ln>
                <a:solidFill>
                  <a:prstClr val="black"/>
                </a:solidFill>
                <a:latin typeface="Georgia" pitchFamily="18" charset="0"/>
                <a:cs typeface="David" pitchFamily="34" charset="-79"/>
              </a:rPr>
              <a:t>коррекционно-развивающее пособие </a:t>
            </a:r>
          </a:p>
          <a:p>
            <a:pPr lvl="0" algn="ctr"/>
            <a:r>
              <a:rPr lang="ru-RU" b="1">
                <a:ln>
                  <a:solidFill>
                    <a:srgbClr val="C00000"/>
                  </a:solidFill>
                </a:ln>
                <a:solidFill>
                  <a:prstClr val="black"/>
                </a:solidFill>
                <a:latin typeface="Georgia" pitchFamily="18" charset="0"/>
                <a:cs typeface="David" pitchFamily="34" charset="-79"/>
              </a:rPr>
              <a:t>"Говорушкин кубик".</a:t>
            </a:r>
            <a:endParaRPr lang="ru-RU" b="1" dirty="0">
              <a:ln>
                <a:solidFill>
                  <a:srgbClr val="C00000"/>
                </a:solidFill>
              </a:ln>
              <a:solidFill>
                <a:prstClr val="black"/>
              </a:solidFill>
              <a:latin typeface="Georgia" pitchFamily="18" charset="0"/>
              <a:cs typeface="David" pitchFamily="34" charset="-79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55" y="2454076"/>
            <a:ext cx="3157476" cy="23681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6425">
            <a:off x="2006198" y="4206001"/>
            <a:ext cx="3005818" cy="22543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32832">
            <a:off x="6361523" y="2423008"/>
            <a:ext cx="2275199" cy="303359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21093" y="4236269"/>
            <a:ext cx="2113296" cy="2817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</TotalTime>
  <Words>220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David</vt:lpstr>
      <vt:lpstr>Georgia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132</dc:creator>
  <cp:lastModifiedBy>Надежда Самодурова</cp:lastModifiedBy>
  <cp:revision>187</cp:revision>
  <dcterms:created xsi:type="dcterms:W3CDTF">2017-04-21T22:11:46Z</dcterms:created>
  <dcterms:modified xsi:type="dcterms:W3CDTF">2019-12-18T05:58:40Z</dcterms:modified>
</cp:coreProperties>
</file>