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5" r:id="rId4"/>
    <p:sldId id="302" r:id="rId5"/>
    <p:sldId id="258" r:id="rId6"/>
    <p:sldId id="306" r:id="rId7"/>
    <p:sldId id="303" r:id="rId8"/>
    <p:sldId id="283" r:id="rId9"/>
    <p:sldId id="305" r:id="rId10"/>
    <p:sldId id="304" r:id="rId11"/>
    <p:sldId id="298" r:id="rId12"/>
    <p:sldId id="284" r:id="rId13"/>
    <p:sldId id="288" r:id="rId14"/>
    <p:sldId id="299" r:id="rId15"/>
    <p:sldId id="300" r:id="rId16"/>
    <p:sldId id="301" r:id="rId17"/>
    <p:sldId id="289" r:id="rId18"/>
    <p:sldId id="290" r:id="rId19"/>
    <p:sldId id="291" r:id="rId20"/>
    <p:sldId id="292" r:id="rId21"/>
    <p:sldId id="286" r:id="rId22"/>
    <p:sldId id="287" r:id="rId23"/>
    <p:sldId id="293" r:id="rId24"/>
    <p:sldId id="294" r:id="rId25"/>
    <p:sldId id="295" r:id="rId26"/>
    <p:sldId id="296" r:id="rId27"/>
    <p:sldId id="297" r:id="rId28"/>
    <p:sldId id="27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8" autoAdjust="0"/>
    <p:restoredTop sz="94660"/>
  </p:normalViewPr>
  <p:slideViewPr>
    <p:cSldViewPr>
      <p:cViewPr>
        <p:scale>
          <a:sx n="106" d="100"/>
          <a:sy n="106" d="100"/>
        </p:scale>
        <p:origin x="-9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t>30.01.2014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t>‹#›</a:t>
            </a:fld>
            <a:endParaRPr lang="ru-RU"/>
          </a:p>
        </p:txBody>
      </p:sp>
    </p:spTree>
    <p:extLst>
      <p:ext uri="{BB962C8B-B14F-4D97-AF65-F5344CB8AC3E}">
        <p14:creationId xmlns:p14="http://schemas.microsoft.com/office/powerpoint/2010/main" val="83018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2"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syhelp.ru/texts/iad_tes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r>
              <a:rPr lang="ru-RU" sz="1800" dirty="0" smtClean="0"/>
              <a:t>Хороший антивирус – союзник в защите Вашего ребенка от опасностей Интернета.</a:t>
            </a:r>
          </a:p>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smtClean="0">
                <a:solidFill>
                  <a:schemeClr val="tx1"/>
                </a:solidFill>
                <a:latin typeface="+mn-lt"/>
                <a:ea typeface="+mn-ea"/>
                <a:cs typeface="+mn-cs"/>
              </a:rPr>
              <a:t>4</a:t>
            </a:r>
            <a:r>
              <a:rPr lang="ru-RU" sz="2400" dirty="0">
                <a:solidFill>
                  <a:schemeClr val="tx1"/>
                </a:solidFill>
                <a:latin typeface="+mn-lt"/>
                <a:ea typeface="+mn-ea"/>
                <a:cs typeface="+mn-cs"/>
              </a:rPr>
              <a:t>.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81" name="Group 21"/>
          <p:cNvGrpSpPr>
            <a:grpSpLocks/>
          </p:cNvGrpSpPr>
          <p:nvPr/>
        </p:nvGrpSpPr>
        <p:grpSpPr bwMode="auto">
          <a:xfrm>
            <a:off x="1828800" y="4592638"/>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6" name="Text Box 26"/>
          <p:cNvSpPr txBox="1">
            <a:spLocks noChangeArrowheads="1"/>
          </p:cNvSpPr>
          <p:nvPr/>
        </p:nvSpPr>
        <p:spPr bwMode="auto">
          <a:xfrm>
            <a:off x="3505200" y="3754438"/>
            <a:ext cx="4646272" cy="307777"/>
          </a:xfrm>
          <a:prstGeom prst="rect">
            <a:avLst/>
          </a:prstGeom>
          <a:noFill/>
          <a:ln w="9525" algn="ctr">
            <a:noFill/>
            <a:miter lim="800000"/>
            <a:headEnd/>
            <a:tailEnd/>
          </a:ln>
          <a:effectLst/>
        </p:spPr>
        <p:txBody>
          <a:bodyPr wrap="none">
            <a:spAutoFit/>
          </a:bodyPr>
          <a:lstStyle/>
          <a:p>
            <a:pPr eaLnBrk="0" hangingPunct="0"/>
            <a:r>
              <a:rPr lang="ru-RU" sz="1400" b="1" dirty="0"/>
              <a:t>Профилактика </a:t>
            </a:r>
            <a:r>
              <a:rPr lang="ru-RU" sz="1400" b="1" dirty="0" err="1"/>
              <a:t>Интернет-зависимости</a:t>
            </a:r>
            <a:r>
              <a:rPr lang="ru-RU" sz="1400" b="1" dirty="0"/>
              <a:t> у учащихся</a:t>
            </a:r>
            <a:endParaRPr lang="en-US" sz="1400" dirty="0"/>
          </a:p>
        </p:txBody>
      </p:sp>
      <p:sp>
        <p:nvSpPr>
          <p:cNvPr id="40987" name="Text Box 27"/>
          <p:cNvSpPr txBox="1">
            <a:spLocks noChangeArrowheads="1"/>
          </p:cNvSpPr>
          <p:nvPr/>
        </p:nvSpPr>
        <p:spPr bwMode="gray">
          <a:xfrm>
            <a:off x="2025650" y="37766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0988" name="Line 28"/>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05200" y="4668838"/>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5650" y="46910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Тест на интернет-зависимость </a:t>
            </a:r>
            <a:endParaRPr lang="ru-RU" dirty="0"/>
          </a:p>
        </p:txBody>
      </p:sp>
      <p:sp>
        <p:nvSpPr>
          <p:cNvPr id="3" name="Содержимое 2"/>
          <p:cNvSpPr>
            <a:spLocks noGrp="1"/>
          </p:cNvSpPr>
          <p:nvPr>
            <p:ph idx="1"/>
          </p:nvPr>
        </p:nvSpPr>
        <p:spPr>
          <a:xfrm>
            <a:off x="285720" y="1219200"/>
            <a:ext cx="8401080" cy="5105400"/>
          </a:xfrm>
        </p:spPr>
        <p:txBody>
          <a:bodyPr/>
          <a:lstStyle/>
          <a:p>
            <a:endParaRPr lang="ru-RU" b="1" dirty="0" smtClean="0">
              <a:solidFill>
                <a:schemeClr val="tx1"/>
              </a:solidFill>
              <a:latin typeface="+mn-lt"/>
              <a:ea typeface="+mn-ea"/>
              <a:cs typeface="+mn-cs"/>
              <a:hlinkClick r:id="rId2"/>
            </a:endParaRPr>
          </a:p>
          <a:p>
            <a:endParaRPr lang="ru-RU" b="1" dirty="0">
              <a:hlinkClick r:id="rId2"/>
            </a:endParaRPr>
          </a:p>
          <a:p>
            <a:r>
              <a:rPr lang="ru-RU" b="1" dirty="0" smtClean="0">
                <a:solidFill>
                  <a:schemeClr val="tx1"/>
                </a:solidFill>
                <a:latin typeface="+mn-lt"/>
                <a:ea typeface="+mn-ea"/>
                <a:cs typeface="+mn-cs"/>
                <a:hlinkClick r:id="rId2"/>
              </a:rPr>
              <a:t>http</a:t>
            </a:r>
            <a:r>
              <a:rPr lang="ru-RU" b="1" dirty="0">
                <a:solidFill>
                  <a:schemeClr val="tx1"/>
                </a:solidFill>
                <a:latin typeface="+mn-lt"/>
                <a:ea typeface="+mn-ea"/>
                <a:cs typeface="+mn-cs"/>
                <a:hlinkClick r:id="rId2"/>
              </a:rPr>
              <a:t>://www.psyhelp.ru/texts/iad_test.htm</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buNone/>
            </a:pPr>
            <a:r>
              <a:rPr lang="ru-RU" sz="1600" dirty="0">
                <a:solidFill>
                  <a:schemeClr val="tx1"/>
                </a:solidFill>
                <a:latin typeface="+mn-lt"/>
                <a:ea typeface="+mn-ea"/>
                <a:cs typeface="+mn-cs"/>
              </a:rPr>
              <a:t>1. Не ходите на незнакомые сайты. </a:t>
            </a:r>
          </a:p>
          <a:p>
            <a:pPr>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err="1">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buNone/>
            </a:pPr>
            <a:r>
              <a:rPr lang="ru-RU" sz="1600" dirty="0">
                <a:solidFill>
                  <a:schemeClr val="tx1"/>
                </a:solidFill>
                <a:latin typeface="+mn-lt"/>
                <a:ea typeface="+mn-ea"/>
                <a:cs typeface="+mn-cs"/>
              </a:rPr>
              <a:t>6. Никогда, никому не посылайте свой пароль. </a:t>
            </a:r>
          </a:p>
          <a:p>
            <a:pPr>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Пять советов по безопасности при работе на общедоступном компьютере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800" i="1" dirty="0">
                <a:solidFill>
                  <a:schemeClr val="tx1"/>
                </a:solidFill>
                <a:latin typeface="+mn-lt"/>
                <a:ea typeface="+mn-ea"/>
                <a:cs typeface="+mn-cs"/>
              </a:rPr>
              <a:t>1. Не сохраняйте свои учетные данные для входа в систему</a:t>
            </a:r>
            <a:r>
              <a:rPr lang="ru-RU" sz="1800" dirty="0">
                <a:solidFill>
                  <a:schemeClr val="tx1"/>
                </a:solidFill>
                <a:latin typeface="+mn-lt"/>
                <a:ea typeface="+mn-ea"/>
                <a:cs typeface="+mn-cs"/>
              </a:rPr>
              <a:t>. </a:t>
            </a:r>
          </a:p>
          <a:p>
            <a:pPr>
              <a:buNone/>
            </a:pPr>
            <a:r>
              <a:rPr lang="ru-RU" sz="1800" dirty="0">
                <a:solidFill>
                  <a:schemeClr val="tx1"/>
                </a:solidFill>
                <a:latin typeface="+mn-lt"/>
                <a:ea typeface="+mn-ea"/>
                <a:cs typeface="+mn-cs"/>
              </a:rPr>
              <a:t> 2. </a:t>
            </a:r>
            <a:r>
              <a:rPr lang="ru-RU" sz="1800" i="1" dirty="0">
                <a:solidFill>
                  <a:schemeClr val="tx1"/>
                </a:solidFill>
                <a:latin typeface="+mn-lt"/>
                <a:ea typeface="+mn-ea"/>
                <a:cs typeface="+mn-cs"/>
              </a:rPr>
              <a:t>Не оставляйте без присмотра компьютер с важными сведениями на экране</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3.Заметайте свои следы</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4.Опасайтесь подглядывания через плечо.</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5.Не вводите важные сведения на общедоступном компьютере.</a:t>
            </a:r>
            <a:r>
              <a:rPr lang="ru-RU" sz="1800" dirty="0">
                <a:solidFill>
                  <a:schemeClr val="tx1"/>
                </a:solidFill>
                <a:latin typeface="+mn-lt"/>
                <a:ea typeface="+mn-ea"/>
                <a:cs typeface="+mn-cs"/>
              </a:rPr>
              <a:t> </a:t>
            </a:r>
          </a:p>
          <a:p>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 </a:t>
            </a:r>
            <a:r>
              <a:rPr lang="ru-RU" dirty="0"/>
              <a:t>позволяет родителям </a:t>
            </a:r>
            <a:r>
              <a:rPr lang="ru-RU" dirty="0" smtClean="0"/>
              <a:t>ограничивать</a:t>
            </a:r>
          </a:p>
          <a:p>
            <a:r>
              <a:rPr lang="ru-RU" dirty="0" smtClean="0"/>
              <a:t> </a:t>
            </a:r>
            <a:r>
              <a:rPr lang="ru-RU" dirty="0"/>
              <a:t>по 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дает 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работы </a:t>
            </a:r>
          </a:p>
          <a:p>
            <a:pPr lvl="0"/>
            <a:r>
              <a:rPr lang="ru-RU" sz="1600" dirty="0"/>
              <a:t>Поддержка перерывов в работе </a:t>
            </a:r>
          </a:p>
          <a:p>
            <a:pPr lvl="0"/>
            <a:r>
              <a:rPr lang="ru-RU" sz="1600" dirty="0"/>
              <a:t>Поддержка разрешенных интервалов работы </a:t>
            </a:r>
          </a:p>
          <a:p>
            <a:pPr lvl="0"/>
            <a:r>
              <a:rPr lang="ru-RU" sz="1600" dirty="0"/>
              <a:t>Возможность запрета интернета </a:t>
            </a:r>
          </a:p>
          <a:p>
            <a:pPr lvl="0"/>
            <a:r>
              <a:rPr lang="ru-RU" sz="1600" dirty="0"/>
              <a:t>Возможность запрета игр/программ </a:t>
            </a:r>
          </a:p>
          <a:p>
            <a:r>
              <a:rPr lang="en-US" sz="1600" b="1" dirty="0"/>
              <a:t> </a:t>
            </a:r>
            <a:endParaRPr lang="ru-RU" sz="1600" dirty="0"/>
          </a:p>
          <a:p>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600200" y="2590800"/>
            <a:ext cx="6019800" cy="381000"/>
          </a:xfrm>
        </p:spPr>
        <p:txBody>
          <a:bodyPr/>
          <a:lstStyle/>
          <a:p>
            <a:pPr>
              <a:lnSpc>
                <a:spcPct val="90000"/>
              </a:lnSpc>
            </a:pPr>
            <a:r>
              <a:rPr lang="en-US" sz="2000"/>
              <a:t>www.themegallery.com</a:t>
            </a:r>
          </a:p>
        </p:txBody>
      </p:sp>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r>
              <a:rPr lang="en-US" sz="2000">
                <a:solidFill>
                  <a:schemeClr val="tx2"/>
                </a:solidFill>
              </a:rPr>
              <a:t>www.themegallery.com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1071538" y="4357694"/>
            <a:ext cx="7215238" cy="2308324"/>
          </a:xfrm>
          <a:prstGeom prst="rect">
            <a:avLst/>
          </a:prstGeom>
          <a:noFill/>
        </p:spPr>
        <p:txBody>
          <a:bodyPr wrap="square" rtlCol="0">
            <a:spAutoFit/>
          </a:bodyPr>
          <a:lstStyle/>
          <a:p>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128</TotalTime>
  <Words>2272</Words>
  <Application>Microsoft Office PowerPoint</Application>
  <PresentationFormat>Экран (4:3)</PresentationFormat>
  <Paragraphs>145</Paragraphs>
  <Slides>28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32cdb2004167l</vt:lpstr>
      <vt:lpstr>Image</vt:lpstr>
      <vt:lpstr>БЕЗОПАСНОСТЬ ДЕТЕЙ  В ИНТЕРНЕТЕ </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Презентация PowerPoint</vt:lpstr>
      <vt:lpstr>Безопасное общение детей в Интернете</vt:lpstr>
      <vt:lpstr>Инструкции по безопасному общению в чатах </vt:lpstr>
      <vt:lpstr>Презентация PowerPoint</vt:lpstr>
      <vt:lpstr>Презентация PowerPoint</vt:lpstr>
      <vt:lpstr>Презентация PowerPoint</vt:lpstr>
      <vt:lpstr>Интернет-этика</vt:lpstr>
      <vt:lpstr>Профилактика Интернет-зависимости у учащихся</vt:lpstr>
      <vt:lpstr>Преодоление Интернет-зависимости </vt:lpstr>
      <vt:lpstr>Тест на интернет-зависимость </vt:lpstr>
      <vt:lpstr>Технологии безопасной работы в сети</vt:lpstr>
      <vt:lpstr>Пять советов по безопасности при работе на общедоступном компьютере </vt:lpstr>
      <vt:lpstr>Программы-фильтры</vt:lpstr>
      <vt:lpstr>Программы-фильтры</vt:lpstr>
      <vt:lpstr>Программы-фильтры</vt:lpstr>
      <vt:lpstr>Программы-фильтры</vt:lpstr>
      <vt:lpstr>Программы-фильтры</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 </dc:title>
  <dc:creator>Маша</dc:creator>
  <cp:lastModifiedBy>Лариса</cp:lastModifiedBy>
  <cp:revision>22</cp:revision>
  <dcterms:created xsi:type="dcterms:W3CDTF">2010-03-25T20:10:23Z</dcterms:created>
  <dcterms:modified xsi:type="dcterms:W3CDTF">2014-01-30T15:55:39Z</dcterms:modified>
</cp:coreProperties>
</file>