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2" autoAdjust="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337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6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6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9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5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1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6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40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7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14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DC40C-A24B-40AD-8AC0-9E9DE155593E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9181-F6A1-44FF-9F32-C3D87DAE8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67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irinazaytseva.ru/stixi-pro-detskij-sa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Детский сад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«РОДНИЧОК»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3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Няня, что нас никогда не ругает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 воспитатель, что нас обожает,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Целое море прекрасных ребят –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Все это наш дорогой детский сад!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9"/>
            <a:ext cx="3995936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19084"/>
            <a:ext cx="5093029" cy="33843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501" y="3927653"/>
            <a:ext cx="5714868" cy="293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Почему улыбок столько освещают детский сад?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Потому что здесь проходит первоклассников парад.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Источник: </a:t>
            </a:r>
            <a:r>
              <a:rPr lang="ru-RU" i="1" u="sng" dirty="0">
                <a:hlinkClick r:id="rId2"/>
              </a:rPr>
              <a:t>https://irinazaytseva.ru/stixi-pro-detskij-sad.html</a:t>
            </a: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3"/>
            <a:ext cx="4964971" cy="3672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204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5400" dirty="0" smtClean="0"/>
              <a:t>Спасибо</a:t>
            </a:r>
          </a:p>
          <a:p>
            <a:pPr marL="0" indent="0" algn="ctr">
              <a:buNone/>
            </a:pPr>
            <a:r>
              <a:rPr lang="ru-RU" sz="5400" dirty="0"/>
              <a:t>з</a:t>
            </a:r>
            <a:r>
              <a:rPr lang="ru-RU" sz="5400" dirty="0" smtClean="0"/>
              <a:t>а внимание</a:t>
            </a:r>
            <a:endParaRPr lang="ru-RU" sz="5400" dirty="0"/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Приходите в гости к нам.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Дом, в котором все окна распахнуты в детство.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99695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4" y="1604417"/>
            <a:ext cx="8023031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4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Мы с моей подружкой 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Милой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Ходим вместе в детский сад.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 вам не то, что дома!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Это школа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малышат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0" y="1605920"/>
            <a:ext cx="8025819" cy="4514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8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512168"/>
          </a:xfrm>
        </p:spPr>
        <p:txBody>
          <a:bodyPr>
            <a:no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Здесь мы делаем зарядку,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Ложкой правильно едим,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Приучаемся к порядку!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Детский сад необходим!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5"/>
            <a:ext cx="4234417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124745"/>
            <a:ext cx="4536504" cy="29523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4320481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24" y="4086763"/>
            <a:ext cx="4571865" cy="265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2547664"/>
            <a:ext cx="5256584" cy="8352928"/>
          </a:xfrm>
        </p:spPr>
        <p:txBody>
          <a:bodyPr>
            <a:norm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Учим мы стихи и песни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 нашей группе дошколят!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Места нет для нас чудесней!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Чем любимый детский сад!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96752"/>
            <a:ext cx="4464496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37" y="1268759"/>
            <a:ext cx="4392488" cy="3095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4" y="3981082"/>
            <a:ext cx="4464497" cy="28423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37" y="3981082"/>
            <a:ext cx="4392488" cy="28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утра и до прихода родителей малыши заняты в детском саду. Но их «работа» совсем не трудная, а лёгкая и полезная.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268761"/>
            <a:ext cx="4104456" cy="302433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788025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77072"/>
            <a:ext cx="4355977" cy="278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4392487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Мы шагаем на зарядку,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Утром – спорт по распорядку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1844825"/>
            <a:ext cx="4850025" cy="31683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273" y="2636912"/>
            <a:ext cx="4348223" cy="41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На прогулку вышли дети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3"/>
            <a:ext cx="1872208" cy="25922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4784"/>
            <a:ext cx="2808312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997" y="1484784"/>
            <a:ext cx="2900363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71088"/>
            <a:ext cx="2880320" cy="2884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61048"/>
            <a:ext cx="3096344" cy="29908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76" y="4159728"/>
            <a:ext cx="2988841" cy="26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19472"/>
            <a:ext cx="8229600" cy="3384376"/>
          </a:xfrm>
        </p:spPr>
        <p:txBody>
          <a:bodyPr>
            <a:norm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Мы сидим за столом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И рисуем ёлочку,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Рядом с ёлочкой – дом,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Рядом с домом – тёлочку.</a:t>
            </a:r>
            <a:br>
              <a:rPr lang="ru-RU" sz="1600" i="1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7626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</TotalTime>
  <Words>91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Детский сад «РОДНИЧОК»</vt:lpstr>
      <vt:lpstr>Дом, в котором все окна распахнуты в детство.</vt:lpstr>
      <vt:lpstr>Мы с моей подружкой  Милой Ходим вместе в детский сад. Это вам не то, что дома! Это школа малышат!  </vt:lpstr>
      <vt:lpstr>Здесь мы делаем зарядку, Ложкой правильно едим, Приучаемся к порядку! Детский сад необходим!  </vt:lpstr>
      <vt:lpstr>Учим мы стихи и песни В нашей группе дошколят! Места нет для нас чудесней! Чем любимый детский сад!    </vt:lpstr>
      <vt:lpstr>С утра и до прихода родителей малыши заняты в детском саду. Но их «работа» совсем не трудная, а лёгкая и полезная.    </vt:lpstr>
      <vt:lpstr>Мы шагаем на зарядку, Утром – спорт по распорядку.</vt:lpstr>
      <vt:lpstr>На прогулку вышли дети</vt:lpstr>
      <vt:lpstr>Мы сидим за столом И рисуем ёлочку, Рядом с ёлочкой – дом, Рядом с домом – тёлочку. </vt:lpstr>
      <vt:lpstr>Няня, что нас никогда не ругает И воспитатель, что нас обожает, Целое море прекрасных ребят – Все это наш дорогой детский сад!  </vt:lpstr>
      <vt:lpstr>Почему улыбок столько освещают детский сад? Потому что здесь проходит первоклассников парад.  Источник: https://irinazaytseva.ru/stixi-pro-detskij-sad.html  </vt:lpstr>
      <vt:lpstr>СПАСИБО ЗА ВНИМАНИЕ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«РОДНИЧОК»</dc:title>
  <dc:creator>Бартенева</dc:creator>
  <cp:lastModifiedBy>Бартенева</cp:lastModifiedBy>
  <cp:revision>18</cp:revision>
  <dcterms:created xsi:type="dcterms:W3CDTF">2018-10-10T08:25:19Z</dcterms:created>
  <dcterms:modified xsi:type="dcterms:W3CDTF">2018-10-12T09:01:25Z</dcterms:modified>
</cp:coreProperties>
</file>