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5" r:id="rId16"/>
    <p:sldId id="270" r:id="rId17"/>
    <p:sldId id="280" r:id="rId18"/>
    <p:sldId id="271" r:id="rId19"/>
    <p:sldId id="279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EC2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920880" cy="23876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Мастер-класс </a:t>
            </a:r>
            <a:b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 математике</a:t>
            </a:r>
            <a:b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«Необычное в обычном»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293096"/>
            <a:ext cx="5129808" cy="1655762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Провела: учитель математики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	     </a:t>
            </a:r>
            <a:r>
              <a:rPr lang="ru-RU" dirty="0" err="1" smtClean="0">
                <a:solidFill>
                  <a:schemeClr val="tx1"/>
                </a:solidFill>
              </a:rPr>
              <a:t>Кретинина</a:t>
            </a:r>
            <a:r>
              <a:rPr lang="ru-RU" dirty="0" smtClean="0">
                <a:solidFill>
                  <a:schemeClr val="tx1"/>
                </a:solidFill>
              </a:rPr>
              <a:t> Марина 	     	     Анатольевна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5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4009189" cy="3605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320654"/>
            <a:ext cx="3295270" cy="362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13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3526513" cy="3801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04" y="1484783"/>
            <a:ext cx="3274589" cy="3801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13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114319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89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61124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67386"/>
            <a:ext cx="4479905" cy="443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89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61987"/>
            <a:ext cx="3262063" cy="3117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73652"/>
            <a:ext cx="4290200" cy="3105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91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942502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788552" cy="3913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491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60" y="1556792"/>
            <a:ext cx="3888432" cy="3727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975" y="1556791"/>
            <a:ext cx="3710934" cy="3727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5089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4" y="260648"/>
            <a:ext cx="4379632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428" y="3573016"/>
            <a:ext cx="4379632" cy="2848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794" y="260648"/>
            <a:ext cx="3838611" cy="3026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3" y="3142859"/>
            <a:ext cx="3909588" cy="3279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299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79208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Польза занятий оригами: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Monotype Corsiva" panose="03010101010201010101" pitchFamily="66" charset="0"/>
              </a:rPr>
              <a:t>тренирует память и воображение;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Monotype Corsiva" panose="03010101010201010101" pitchFamily="66" charset="0"/>
              </a:rPr>
              <a:t>развивает аккуратность, внимание, сосредоточенность, сообразительность;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Monotype Corsiva" panose="03010101010201010101" pitchFamily="66" charset="0"/>
              </a:rPr>
              <a:t>развивает конструктивное мышление, способность </a:t>
            </a:r>
            <a:r>
              <a:rPr lang="ru-RU" sz="2400" b="1" dirty="0" err="1" smtClean="0">
                <a:latin typeface="Monotype Corsiva" panose="03010101010201010101" pitchFamily="66" charset="0"/>
              </a:rPr>
              <a:t>конмбинировать</a:t>
            </a:r>
            <a:r>
              <a:rPr lang="ru-RU" sz="2400" b="1" dirty="0" smtClean="0">
                <a:latin typeface="Monotype Corsiva" panose="03010101010201010101" pitchFamily="66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Monotype Corsiva" panose="03010101010201010101" pitchFamily="66" charset="0"/>
              </a:rPr>
              <a:t>позволяет сочетать планиметрию  и стереометрию;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Monotype Corsiva" panose="03010101010201010101" pitchFamily="66" charset="0"/>
              </a:rPr>
              <a:t>при работе пальцев активизируется левое полушарие мозга, что влияет на развитие устной речи;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Monotype Corsiva" panose="03010101010201010101" pitchFamily="66" charset="0"/>
              </a:rPr>
              <a:t>повышает интерес к геометрии, оживляет и облегчает усвоение сложных геометрических понятий.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ru-RU" sz="32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ru-RU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89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4608511"/>
          </a:xfrm>
        </p:spPr>
        <p:txBody>
          <a:bodyPr>
            <a:noAutofit/>
          </a:bodyPr>
          <a:lstStyle/>
          <a:p>
            <a:r>
              <a:rPr lang="ru-RU" sz="8000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Гипотеза:</a:t>
            </a:r>
            <a:r>
              <a:rPr lang="ru-RU" sz="5400" b="1" dirty="0" smtClean="0">
                <a:latin typeface="Monotype Corsiva" panose="03010101010201010101" pitchFamily="66" charset="0"/>
              </a:rPr>
              <a:t/>
            </a:r>
            <a:br>
              <a:rPr lang="ru-RU" sz="5400" b="1" dirty="0" smtClean="0">
                <a:latin typeface="Monotype Corsiva" panose="03010101010201010101" pitchFamily="66" charset="0"/>
              </a:rPr>
            </a:br>
            <a:r>
              <a:rPr lang="ru-RU" sz="5400" b="1" dirty="0" smtClean="0">
                <a:latin typeface="Monotype Corsiva" panose="03010101010201010101" pitchFamily="66" charset="0"/>
              </a:rPr>
              <a:t>«Искусство оригами тесно связано с математикой и может стать хорошей основой для ее изучения»</a:t>
            </a:r>
            <a:endParaRPr lang="ru-RU" sz="5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4248472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Математика – это наша жизнь, а жизнь – это математика. 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5235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344816" cy="3024336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Математика – это наша жизнь, а жизнь – это математика. </a:t>
            </a:r>
            <a:endParaRPr lang="ru-RU" sz="6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149080"/>
            <a:ext cx="7350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помощь!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406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1543" y="1088740"/>
            <a:ext cx="1800200" cy="108012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851920" y="908720"/>
            <a:ext cx="1512168" cy="144016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4645967">
            <a:off x="6304166" y="728700"/>
            <a:ext cx="1512168" cy="18002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1400539" y="2331728"/>
            <a:ext cx="1722207" cy="1818203"/>
          </a:xfrm>
          <a:prstGeom prst="diamond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3707904" y="4380821"/>
            <a:ext cx="2088232" cy="1467357"/>
          </a:xfrm>
          <a:prstGeom prst="trapezoid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339102" y="2576026"/>
            <a:ext cx="1764196" cy="1633779"/>
          </a:xfrm>
          <a:prstGeom prst="star5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ильный пятиугольник 9"/>
          <p:cNvSpPr/>
          <p:nvPr/>
        </p:nvSpPr>
        <p:spPr>
          <a:xfrm>
            <a:off x="6321100" y="4220041"/>
            <a:ext cx="1800200" cy="1656184"/>
          </a:xfrm>
          <a:prstGeom prst="pentagon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2576026"/>
            <a:ext cx="1584176" cy="1501046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361542" y="4300431"/>
            <a:ext cx="1800200" cy="1495404"/>
          </a:xfrm>
          <a:prstGeom prst="triangle">
            <a:avLst/>
          </a:prstGeom>
          <a:gradFill flip="none" rotWithShape="1">
            <a:gsLst>
              <a:gs pos="0">
                <a:srgbClr val="20EC2A">
                  <a:shade val="30000"/>
                  <a:satMod val="115000"/>
                </a:srgbClr>
              </a:gs>
              <a:gs pos="50000">
                <a:srgbClr val="20EC2A">
                  <a:shade val="67500"/>
                  <a:satMod val="115000"/>
                </a:srgbClr>
              </a:gs>
              <a:gs pos="100000">
                <a:srgbClr val="20EC2A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3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29309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Мудрец Лао-Цзы</a:t>
            </a:r>
            <a:endParaRPr lang="ru-RU" sz="4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8654" y="1556792"/>
            <a:ext cx="776488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«Великий квадрат </a:t>
            </a:r>
          </a:p>
          <a:p>
            <a:pPr algn="ctr"/>
            <a:r>
              <a:rPr lang="ru-RU" sz="7200" b="1" cap="none" spc="0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 имеет углов»</a:t>
            </a:r>
            <a:endParaRPr lang="ru-RU" sz="7200" b="1" cap="none" spc="0" dirty="0">
              <a:ln w="17780" cmpd="sng">
                <a:solidFill>
                  <a:srgbClr val="00B0F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913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4608511"/>
          </a:xfrm>
        </p:spPr>
        <p:txBody>
          <a:bodyPr>
            <a:noAutofit/>
          </a:bodyPr>
          <a:lstStyle/>
          <a:p>
            <a:r>
              <a:rPr lang="ru-RU" sz="8000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Гипотеза:</a:t>
            </a:r>
            <a:r>
              <a:rPr lang="ru-RU" sz="5400" b="1" dirty="0" smtClean="0">
                <a:latin typeface="Monotype Corsiva" panose="03010101010201010101" pitchFamily="66" charset="0"/>
              </a:rPr>
              <a:t/>
            </a:r>
            <a:br>
              <a:rPr lang="ru-RU" sz="5400" b="1" dirty="0" smtClean="0">
                <a:latin typeface="Monotype Corsiva" panose="03010101010201010101" pitchFamily="66" charset="0"/>
              </a:rPr>
            </a:br>
            <a:r>
              <a:rPr lang="ru-RU" sz="5400" b="1" dirty="0" smtClean="0">
                <a:latin typeface="Monotype Corsiva" panose="03010101010201010101" pitchFamily="66" charset="0"/>
              </a:rPr>
              <a:t>«Искусство оригами тесно связано с математикой и может стать хорошей основой для ее изучения»</a:t>
            </a:r>
            <a:endParaRPr lang="ru-RU" sz="5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3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124744"/>
            <a:ext cx="4320480" cy="4248472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267744" y="1124744"/>
            <a:ext cx="4320480" cy="42484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267744" y="1124744"/>
            <a:ext cx="4320480" cy="42484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13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1819101"/>
            <a:ext cx="2643733" cy="264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79" y="1819101"/>
            <a:ext cx="2651361" cy="261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13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31" y="3573016"/>
            <a:ext cx="5568677" cy="2348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30" y="960073"/>
            <a:ext cx="5568677" cy="2388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13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004888"/>
            <a:ext cx="6410325" cy="4848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13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_mat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tf01908703_win32</Template>
  <TotalTime>832</TotalTime>
  <Words>105</Words>
  <Application>Microsoft Office PowerPoint</Application>
  <PresentationFormat>Экран (4:3)</PresentationFormat>
  <Paragraphs>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8_math</vt:lpstr>
      <vt:lpstr>Мастер-класс  по математике «Необычное в обычном»</vt:lpstr>
      <vt:lpstr>Математика – это наша жизнь, а жизнь – это математика. </vt:lpstr>
      <vt:lpstr>Презентация PowerPoint</vt:lpstr>
      <vt:lpstr>Презентация PowerPoint</vt:lpstr>
      <vt:lpstr>Гипотеза: «Искусство оригами тесно связано с математикой и может стать хорошей основой для ее изучения»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Гипотеза: «Искусство оригами тесно связано с математикой и может стать хорошей основой для ее изучения»</vt:lpstr>
      <vt:lpstr>Математика – это наша жизнь, а жизнь – это математика.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по математике «Необычное  в обычном»</dc:title>
  <dc:creator>Марина</dc:creator>
  <cp:lastModifiedBy>Марина</cp:lastModifiedBy>
  <cp:revision>28</cp:revision>
  <dcterms:created xsi:type="dcterms:W3CDTF">2020-12-24T15:22:42Z</dcterms:created>
  <dcterms:modified xsi:type="dcterms:W3CDTF">2021-01-13T16:19:31Z</dcterms:modified>
</cp:coreProperties>
</file>