
<file path=[Content_Types].xml><?xml version="1.0" encoding="utf-8"?>
<Types xmlns="http://schemas.openxmlformats.org/package/2006/content-types">
  <Override PartName="/ppt/slideLayouts/slideLayout7.xml" ContentType="application/vnd.openxmlformats-officedocument.presentationml.slideLayout+xml"/>
  <Override PartName="/ppt/slideLayouts/slideLayout8.xml" ContentType="application/vnd.openxmlformats-officedocument.presentationml.slideLayout+xml"/>
  <Override PartName="/ppt/slideMasters/slideMaster1.xml" ContentType="application/vnd.openxmlformats-officedocument.presentationml.slideMaster+xml"/>
  <Override PartName="/ppt/presProps.xml" ContentType="application/vnd.openxmlformats-officedocument.presentationml.presProps+xml"/>
  <Override PartName="/ppt/slideLayouts/slideLayout4.xml" ContentType="application/vnd.openxmlformats-officedocument.presentationml.slideLayout+xml"/>
  <Override PartName="/ppt/slideLayouts/slideLayout5.xml" ContentType="application/vnd.openxmlformats-officedocument.presentationml.slideLayout+xml"/>
  <Override PartName="/ppt/slideLayouts/slideLayout6.xml" ContentType="application/vnd.openxmlformats-officedocument.presentationml.slideLayout+xml"/>
  <Override PartName="/ppt/slides/slide1.xml" ContentType="application/vnd.openxmlformats-officedocument.presentationml.slide+xml"/>
  <Override PartName="/ppt/theme/theme1.xml" ContentType="application/vnd.openxmlformats-officedocument.theme+xml"/>
  <Override PartName="/ppt/slideLayouts/slideLayout2.xml" ContentType="application/vnd.openxmlformats-officedocument.presentationml.slideLayout+xml"/>
  <Override PartName="/ppt/slideLayouts/slideLayout3.xml" ContentType="application/vnd.openxmlformats-officedocument.presentationml.slideLayout+xml"/>
  <Default Extension="jpeg" ContentType="image/jpeg"/>
  <Default Extension="rels" ContentType="application/vnd.openxmlformats-package.relationships+xml"/>
  <Default Extension="xml" ContentType="application/xml"/>
  <Override PartName="/ppt/presentation.xml" ContentType="application/vnd.openxmlformats-officedocument.presentationml.presentation.main+xml"/>
  <Override PartName="/ppt/slideLayouts/slideLayout1.xml" ContentType="application/vnd.openxmlformats-officedocument.presentationml.slideLayout+xml"/>
  <Override PartName="/docProps/app.xml" ContentType="application/vnd.openxmlformats-officedocument.extended-properties+xml"/>
  <Override PartName="/ppt/tableStyles.xml" ContentType="application/vnd.openxmlformats-officedocument.presentationml.tableStyles+xml"/>
  <Override PartName="/ppt/slideLayouts/slideLayout11.xml" ContentType="application/vnd.openxmlformats-officedocument.presentationml.slideLayout+xml"/>
  <Override PartName="/ppt/slideLayouts/slideLayout10.xml" ContentType="application/vnd.openxmlformats-officedocument.presentationml.slideLayout+xml"/>
  <Override PartName="/ppt/viewProps.xml" ContentType="application/vnd.openxmlformats-officedocument.presentationml.viewProps+xml"/>
  <Override PartName="/ppt/slideLayouts/slideLayout9.xml" ContentType="application/vnd.openxmlformats-officedocument.presentationml.slideLayout+xml"/>
  <Override PartName="/docProps/core.xml" ContentType="application/vnd.openxmlformats-package.core-properties+xml"/>
</Types>
</file>

<file path=_rels/.rels><?xml version="1.0" encoding="UTF-8" standalone="yes"?>
<Relationships xmlns="http://schemas.openxmlformats.org/package/2006/relationships"><Relationship Id="rId3" Type="http://schemas.openxmlformats.org/package/2006/relationships/metadata/core-properties" Target="docProps/core.xml"/><Relationship Id="rId2" Type="http://schemas.openxmlformats.org/package/2006/relationships/metadata/thumbnail" Target="docProps/thumbnail.jpeg"/><Relationship Id="rId1" Type="http://schemas.openxmlformats.org/officeDocument/2006/relationships/officeDocument" Target="ppt/presentation.xml"/><Relationship Id="rId4" Type="http://schemas.openxmlformats.org/officeDocument/2006/relationships/extended-properties" Target="docProps/app.xml"/></Relationships>
</file>

<file path=ppt/presentation.xml><?xml version="1.0" encoding="utf-8"?>
<p:presentation xmlns:a="http://schemas.openxmlformats.org/drawingml/2006/main" xmlns:r="http://schemas.openxmlformats.org/officeDocument/2006/relationships" xmlns:p="http://schemas.openxmlformats.org/presentationml/2006/main" saveSubsetFonts="1">
  <p:sldMasterIdLst>
    <p:sldMasterId id="2147483660" r:id="rId1"/>
  </p:sldMasterIdLst>
  <p:sldIdLst>
    <p:sldId id="256" r:id="rId2"/>
  </p:sldIdLst>
  <p:sldSz cx="9144000" cy="6858000" type="screen4x3"/>
  <p:notesSz cx="6858000" cy="9144000"/>
  <p:defaultTextStyle>
    <a:defPPr>
      <a:defRPr lang="ru-RU"/>
    </a:defPPr>
    <a:lvl1pPr marL="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1pPr>
    <a:lvl2pPr marL="457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2pPr>
    <a:lvl3pPr marL="914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3pPr>
    <a:lvl4pPr marL="1371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4pPr>
    <a:lvl5pPr marL="18288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5pPr>
    <a:lvl6pPr marL="22860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6pPr>
    <a:lvl7pPr marL="27432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7pPr>
    <a:lvl8pPr marL="32004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8pPr>
    <a:lvl9pPr marL="3657600" algn="l" defTabSz="914400" rtl="0" eaLnBrk="1" latinLnBrk="0" hangingPunct="1">
      <a:defRPr sz="1800" kern="1200">
        <a:solidFill>
          <a:schemeClr val="tx1"/>
        </a:solidFill>
        <a:latin typeface="+mn-lt"/>
        <a:ea typeface="+mn-ea"/>
        <a:cs typeface="+mn-cs"/>
      </a:defRPr>
    </a:lvl9pPr>
  </p:defaultTextStyle>
</p:presentation>
</file>

<file path=ppt/presProps.xml><?xml version="1.0" encoding="utf-8"?>
<p:presentationPr xmlns:a="http://schemas.openxmlformats.org/drawingml/2006/main" xmlns:r="http://schemas.openxmlformats.org/officeDocument/2006/relationships" xmlns:p="http://schemas.openxmlformats.org/presentationml/2006/main">
  <p:clrMru>
    <a:srgbClr val="004800"/>
    <a:srgbClr val="003300"/>
    <a:srgbClr val="800000"/>
    <a:srgbClr val="9DD367"/>
    <a:srgbClr val="94C454"/>
    <a:srgbClr val="B1D482"/>
    <a:srgbClr val="389933"/>
    <a:srgbClr val="990000"/>
    <a:srgbClr val="680000"/>
  </p:clrMru>
</p:presentationPr>
</file>

<file path=ppt/tableStyles.xml><?xml version="1.0" encoding="utf-8"?>
<a:tblStyleLst xmlns:a="http://schemas.openxmlformats.org/drawingml/2006/main" def="{5C22544A-7EE6-4342-B048-85BDC9FD1C3A}"/>
</file>

<file path=ppt/viewProps.xml><?xml version="1.0" encoding="utf-8"?>
<p:viewPr xmlns:a="http://schemas.openxmlformats.org/drawingml/2006/main" xmlns:r="http://schemas.openxmlformats.org/officeDocument/2006/relationships" xmlns:p="http://schemas.openxmlformats.org/presentationml/2006/main">
  <p:normalViewPr showOutlineIcons="0">
    <p:restoredLeft sz="15620"/>
    <p:restoredTop sz="94660"/>
  </p:normalViewPr>
  <p:slideViewPr>
    <p:cSldViewPr>
      <p:cViewPr>
        <p:scale>
          <a:sx n="110" d="100"/>
          <a:sy n="110" d="100"/>
        </p:scale>
        <p:origin x="-1008" y="54"/>
      </p:cViewPr>
      <p:guideLst>
        <p:guide orient="horz" pos="2160"/>
        <p:guide pos="2880"/>
      </p:guideLst>
    </p:cSldViewPr>
  </p:slideViewPr>
  <p:notesTextViewPr>
    <p:cViewPr>
      <p:scale>
        <a:sx n="100" d="100"/>
        <a:sy n="100" d="100"/>
      </p:scale>
      <p:origin x="0" y="0"/>
    </p:cViewPr>
  </p:notesTextViewPr>
  <p:gridSpacing cx="73736200" cy="73736200"/>
</p:viewPr>
</file>

<file path=ppt/_rels/presentation.xml.rels><?xml version="1.0" encoding="UTF-8" standalone="yes"?>
<Relationships xmlns="http://schemas.openxmlformats.org/package/2006/relationships"><Relationship Id="rId3" Type="http://schemas.openxmlformats.org/officeDocument/2006/relationships/presProps" Target="presProps.xml"/><Relationship Id="rId2" Type="http://schemas.openxmlformats.org/officeDocument/2006/relationships/slide" Target="slides/slide1.xml"/><Relationship Id="rId1" Type="http://schemas.openxmlformats.org/officeDocument/2006/relationships/slideMaster" Target="slideMasters/slideMaster1.xml"/><Relationship Id="rId6" Type="http://schemas.openxmlformats.org/officeDocument/2006/relationships/tableStyles" Target="tableStyles.xml"/><Relationship Id="rId5" Type="http://schemas.openxmlformats.org/officeDocument/2006/relationships/theme" Target="theme/theme1.xml"/><Relationship Id="rId4" Type="http://schemas.openxmlformats.org/officeDocument/2006/relationships/viewProps" Target="viewProps.xml"/></Relationships>
</file>

<file path=ppt/slideLayouts/_rels/slideLayout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0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11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2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3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4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5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6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7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8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_rels/slideLayout9.xml.rels><?xml version="1.0" encoding="UTF-8" standalone="yes"?>
<Relationships xmlns="http://schemas.openxmlformats.org/package/2006/relationships"><Relationship Id="rId1" Type="http://schemas.openxmlformats.org/officeDocument/2006/relationships/slideMaster" Target="../slideMasters/slideMaster1.xml"/></Relationships>
</file>

<file path=ppt/slideLayouts/slideLayout1.xml><?xml version="1.0" encoding="utf-8"?>
<p:sldLayout xmlns:a="http://schemas.openxmlformats.org/drawingml/2006/main" xmlns:r="http://schemas.openxmlformats.org/officeDocument/2006/relationships" xmlns:p="http://schemas.openxmlformats.org/presentationml/2006/main" type="title" preserve="1">
  <p:cSld name="Титульны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ctrTitle"/>
          </p:nvPr>
        </p:nvSpPr>
        <p:spPr>
          <a:xfrm>
            <a:off x="685800" y="2130425"/>
            <a:ext cx="7772400" cy="1470025"/>
          </a:xfrm>
        </p:spPr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Подзаголовок 2"/>
          <p:cNvSpPr>
            <a:spLocks noGrp="1"/>
          </p:cNvSpPr>
          <p:nvPr>
            <p:ph type="subTitle" idx="1"/>
          </p:nvPr>
        </p:nvSpPr>
        <p:spPr>
          <a:xfrm>
            <a:off x="1371600" y="3886200"/>
            <a:ext cx="6400800" cy="1752600"/>
          </a:xfrm>
        </p:spPr>
        <p:txBody>
          <a:bodyPr/>
          <a:lstStyle>
            <a:lvl1pPr marL="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1pPr>
            <a:lvl2pPr marL="457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2pPr>
            <a:lvl3pPr marL="914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3pPr>
            <a:lvl4pPr marL="1371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4pPr>
            <a:lvl5pPr marL="18288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5pPr>
            <a:lvl6pPr marL="22860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6pPr>
            <a:lvl7pPr marL="27432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7pPr>
            <a:lvl8pPr marL="32004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8pPr>
            <a:lvl9pPr marL="3657600" indent="0" algn="ctr">
              <a:buNone/>
              <a:defRPr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r>
              <a:rPr lang="ru-RU" smtClean="0"/>
              <a:t>Образец подзаголовка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0.xml><?xml version="1.0" encoding="utf-8"?>
<p:sldLayout xmlns:a="http://schemas.openxmlformats.org/drawingml/2006/main" xmlns:r="http://schemas.openxmlformats.org/officeDocument/2006/relationships" xmlns:p="http://schemas.openxmlformats.org/presentationml/2006/main" type="vertTx" preserve="1">
  <p:cSld name="Заголовок и вертикальный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/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11.xml><?xml version="1.0" encoding="utf-8"?>
<p:sldLayout xmlns:a="http://schemas.openxmlformats.org/drawingml/2006/main" xmlns:r="http://schemas.openxmlformats.org/officeDocument/2006/relationships" xmlns:p="http://schemas.openxmlformats.org/presentationml/2006/main" type="vertTitleAndTx" preserve="1">
  <p:cSld name="Вертикальный заголовок и текс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Вертикальный заголовок 1"/>
          <p:cNvSpPr>
            <a:spLocks noGrp="1"/>
          </p:cNvSpPr>
          <p:nvPr>
            <p:ph type="title" orient="vert"/>
          </p:nvPr>
        </p:nvSpPr>
        <p:spPr>
          <a:xfrm>
            <a:off x="6629400" y="274638"/>
            <a:ext cx="2057400" cy="5851525"/>
          </a:xfrm>
        </p:spPr>
        <p:txBody>
          <a:bodyPr vert="eaVert"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Вертикальный текст 2"/>
          <p:cNvSpPr>
            <a:spLocks noGrp="1"/>
          </p:cNvSpPr>
          <p:nvPr>
            <p:ph type="body" orient="vert" idx="1"/>
          </p:nvPr>
        </p:nvSpPr>
        <p:spPr>
          <a:xfrm>
            <a:off x="457200" y="274638"/>
            <a:ext cx="6019800" cy="5851525"/>
          </a:xfrm>
        </p:spPr>
        <p:txBody>
          <a:bodyPr vert="eaVert"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2.xml><?xml version="1.0" encoding="utf-8"?>
<p:sldLayout xmlns:a="http://schemas.openxmlformats.org/drawingml/2006/main" xmlns:r="http://schemas.openxmlformats.org/officeDocument/2006/relationships" xmlns:p="http://schemas.openxmlformats.org/presentationml/2006/main" type="obj" preserve="1">
  <p:cSld name="Заголовок и объект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/>
        <p:txBody>
          <a:bodyPr/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3.xml><?xml version="1.0" encoding="utf-8"?>
<p:sldLayout xmlns:a="http://schemas.openxmlformats.org/drawingml/2006/main" xmlns:r="http://schemas.openxmlformats.org/officeDocument/2006/relationships" xmlns:p="http://schemas.openxmlformats.org/presentationml/2006/main" type="secHead" preserve="1">
  <p:cSld name="Заголовок раздел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722313" y="4406900"/>
            <a:ext cx="7772400" cy="1362075"/>
          </a:xfrm>
        </p:spPr>
        <p:txBody>
          <a:bodyPr anchor="t"/>
          <a:lstStyle>
            <a:lvl1pPr algn="l">
              <a:defRPr sz="4000" b="1" cap="all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722313" y="2906713"/>
            <a:ext cx="7772400" cy="1500187"/>
          </a:xfrm>
        </p:spPr>
        <p:txBody>
          <a:bodyPr anchor="b"/>
          <a:lstStyle>
            <a:lvl1pPr marL="0" indent="0">
              <a:buNone/>
              <a:defRPr sz="2000">
                <a:solidFill>
                  <a:schemeClr val="tx1">
                    <a:tint val="75000"/>
                  </a:schemeClr>
                </a:solidFill>
              </a:defRPr>
            </a:lvl1pPr>
            <a:lvl2pPr marL="457200" indent="0">
              <a:buNone/>
              <a:defRPr sz="1800">
                <a:solidFill>
                  <a:schemeClr val="tx1">
                    <a:tint val="75000"/>
                  </a:schemeClr>
                </a:solidFill>
              </a:defRPr>
            </a:lvl2pPr>
            <a:lvl3pPr marL="914400" indent="0">
              <a:buNone/>
              <a:defRPr sz="1600">
                <a:solidFill>
                  <a:schemeClr val="tx1">
                    <a:tint val="75000"/>
                  </a:schemeClr>
                </a:solidFill>
              </a:defRPr>
            </a:lvl3pPr>
            <a:lvl4pPr marL="1371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4pPr>
            <a:lvl5pPr marL="18288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5pPr>
            <a:lvl6pPr marL="22860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6pPr>
            <a:lvl7pPr marL="27432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7pPr>
            <a:lvl8pPr marL="32004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8pPr>
            <a:lvl9pPr marL="3657600" indent="0">
              <a:buNone/>
              <a:defRPr sz="1400">
                <a:solidFill>
                  <a:schemeClr val="tx1">
                    <a:tint val="75000"/>
                  </a:schemeClr>
                </a:solidFill>
              </a:defRPr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Дата 3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4.xml><?xml version="1.0" encoding="utf-8"?>
<p:sldLayout xmlns:a="http://schemas.openxmlformats.org/drawingml/2006/main" xmlns:r="http://schemas.openxmlformats.org/officeDocument/2006/relationships" xmlns:p="http://schemas.openxmlformats.org/presentationml/2006/main" type="twoObj" preserve="1">
  <p:cSld name="Два объекта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sz="half" idx="1"/>
          </p:nvPr>
        </p:nvSpPr>
        <p:spPr>
          <a:xfrm>
            <a:off x="457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648200" y="1600200"/>
            <a:ext cx="4038600" cy="4525963"/>
          </a:xfrm>
        </p:spPr>
        <p:txBody>
          <a:bodyPr/>
          <a:lstStyle>
            <a:lvl1pPr>
              <a:defRPr sz="2800"/>
            </a:lvl1pPr>
            <a:lvl2pPr>
              <a:defRPr sz="2400"/>
            </a:lvl2pPr>
            <a:lvl3pPr>
              <a:defRPr sz="2000"/>
            </a:lvl3pPr>
            <a:lvl4pPr>
              <a:defRPr sz="1800"/>
            </a:lvl4pPr>
            <a:lvl5pPr>
              <a:defRPr sz="1800"/>
            </a:lvl5pPr>
            <a:lvl6pPr>
              <a:defRPr sz="1800"/>
            </a:lvl6pPr>
            <a:lvl7pPr>
              <a:defRPr sz="1800"/>
            </a:lvl7pPr>
            <a:lvl8pPr>
              <a:defRPr sz="1800"/>
            </a:lvl8pPr>
            <a:lvl9pPr>
              <a:defRPr sz="18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5.xml><?xml version="1.0" encoding="utf-8"?>
<p:sldLayout xmlns:a="http://schemas.openxmlformats.org/drawingml/2006/main" xmlns:r="http://schemas.openxmlformats.org/officeDocument/2006/relationships" xmlns:p="http://schemas.openxmlformats.org/presentationml/2006/main" type="twoTxTwoObj" preserve="1">
  <p:cSld name="Сравнение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>
            <a:lvl1pPr>
              <a:defRPr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535113"/>
            <a:ext cx="4040188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4" name="Содержимое 3"/>
          <p:cNvSpPr>
            <a:spLocks noGrp="1"/>
          </p:cNvSpPr>
          <p:nvPr>
            <p:ph sz="half" idx="2"/>
          </p:nvPr>
        </p:nvSpPr>
        <p:spPr>
          <a:xfrm>
            <a:off x="457200" y="2174875"/>
            <a:ext cx="4040188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5" name="Текст 4"/>
          <p:cNvSpPr>
            <a:spLocks noGrp="1"/>
          </p:cNvSpPr>
          <p:nvPr>
            <p:ph type="body" sz="quarter" idx="3"/>
          </p:nvPr>
        </p:nvSpPr>
        <p:spPr>
          <a:xfrm>
            <a:off x="4645025" y="1535113"/>
            <a:ext cx="4041775" cy="639762"/>
          </a:xfrm>
        </p:spPr>
        <p:txBody>
          <a:bodyPr anchor="b"/>
          <a:lstStyle>
            <a:lvl1pPr marL="0" indent="0">
              <a:buNone/>
              <a:defRPr sz="2400" b="1"/>
            </a:lvl1pPr>
            <a:lvl2pPr marL="457200" indent="0">
              <a:buNone/>
              <a:defRPr sz="2000" b="1"/>
            </a:lvl2pPr>
            <a:lvl3pPr marL="914400" indent="0">
              <a:buNone/>
              <a:defRPr sz="1800" b="1"/>
            </a:lvl3pPr>
            <a:lvl4pPr marL="1371600" indent="0">
              <a:buNone/>
              <a:defRPr sz="1600" b="1"/>
            </a:lvl4pPr>
            <a:lvl5pPr marL="1828800" indent="0">
              <a:buNone/>
              <a:defRPr sz="1600" b="1"/>
            </a:lvl5pPr>
            <a:lvl6pPr marL="2286000" indent="0">
              <a:buNone/>
              <a:defRPr sz="1600" b="1"/>
            </a:lvl6pPr>
            <a:lvl7pPr marL="2743200" indent="0">
              <a:buNone/>
              <a:defRPr sz="1600" b="1"/>
            </a:lvl7pPr>
            <a:lvl8pPr marL="3200400" indent="0">
              <a:buNone/>
              <a:defRPr sz="1600" b="1"/>
            </a:lvl8pPr>
            <a:lvl9pPr marL="3657600" indent="0">
              <a:buNone/>
              <a:defRPr sz="1600" b="1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6" name="Содержимое 5"/>
          <p:cNvSpPr>
            <a:spLocks noGrp="1"/>
          </p:cNvSpPr>
          <p:nvPr>
            <p:ph sz="quarter" idx="4"/>
          </p:nvPr>
        </p:nvSpPr>
        <p:spPr>
          <a:xfrm>
            <a:off x="4645025" y="2174875"/>
            <a:ext cx="4041775" cy="3951288"/>
          </a:xfrm>
        </p:spPr>
        <p:txBody>
          <a:bodyPr/>
          <a:lstStyle>
            <a:lvl1pPr>
              <a:defRPr sz="2400"/>
            </a:lvl1pPr>
            <a:lvl2pPr>
              <a:defRPr sz="2000"/>
            </a:lvl2pPr>
            <a:lvl3pPr>
              <a:defRPr sz="1800"/>
            </a:lvl3pPr>
            <a:lvl4pPr>
              <a:defRPr sz="1600"/>
            </a:lvl4pPr>
            <a:lvl5pPr>
              <a:defRPr sz="1600"/>
            </a:lvl5pPr>
            <a:lvl6pPr>
              <a:defRPr sz="1600"/>
            </a:lvl6pPr>
            <a:lvl7pPr>
              <a:defRPr sz="1600"/>
            </a:lvl7pPr>
            <a:lvl8pPr>
              <a:defRPr sz="1600"/>
            </a:lvl8pPr>
            <a:lvl9pPr>
              <a:defRPr sz="16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7" name="Дата 6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8" name="Нижний колонтитул 7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9" name="Номер слайда 8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6.xml><?xml version="1.0" encoding="utf-8"?>
<p:sldLayout xmlns:a="http://schemas.openxmlformats.org/drawingml/2006/main" xmlns:r="http://schemas.openxmlformats.org/officeDocument/2006/relationships" xmlns:p="http://schemas.openxmlformats.org/presentationml/2006/main" type="titleOnly" preserve="1">
  <p:cSld name="Только заголовок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/>
        <p:txBody>
          <a:bodyPr/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Дата 2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4" name="Нижний колонтитул 3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5" name="Номер слайда 4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7.xml><?xml version="1.0" encoding="utf-8"?>
<p:sldLayout xmlns:a="http://schemas.openxmlformats.org/drawingml/2006/main" xmlns:r="http://schemas.openxmlformats.org/officeDocument/2006/relationships" xmlns:p="http://schemas.openxmlformats.org/presentationml/2006/main" type="blank" preserve="1">
  <p:cSld name="Пустой слайд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Дата 1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3" name="Нижний колонтитул 2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4" name="Номер слайда 3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8.xml><?xml version="1.0" encoding="utf-8"?>
<p:sldLayout xmlns:a="http://schemas.openxmlformats.org/drawingml/2006/main" xmlns:r="http://schemas.openxmlformats.org/officeDocument/2006/relationships" xmlns:p="http://schemas.openxmlformats.org/presentationml/2006/main" type="objTx" preserve="1">
  <p:cSld name="Объект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3050"/>
            <a:ext cx="3008313" cy="1162050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Содержимое 2"/>
          <p:cNvSpPr>
            <a:spLocks noGrp="1"/>
          </p:cNvSpPr>
          <p:nvPr>
            <p:ph idx="1"/>
          </p:nvPr>
        </p:nvSpPr>
        <p:spPr>
          <a:xfrm>
            <a:off x="3575050" y="273050"/>
            <a:ext cx="5111750" cy="5853113"/>
          </a:xfrm>
        </p:spPr>
        <p:txBody>
          <a:bodyPr/>
          <a:lstStyle>
            <a:lvl1pPr>
              <a:defRPr sz="3200"/>
            </a:lvl1pPr>
            <a:lvl2pPr>
              <a:defRPr sz="2800"/>
            </a:lvl2pPr>
            <a:lvl3pPr>
              <a:defRPr sz="2400"/>
            </a:lvl3pPr>
            <a:lvl4pPr>
              <a:defRPr sz="2000"/>
            </a:lvl4pPr>
            <a:lvl5pPr>
              <a:defRPr sz="2000"/>
            </a:lvl5pPr>
            <a:lvl6pPr>
              <a:defRPr sz="2000"/>
            </a:lvl6pPr>
            <a:lvl7pPr>
              <a:defRPr sz="2000"/>
            </a:lvl7pPr>
            <a:lvl8pPr>
              <a:defRPr sz="2000"/>
            </a:lvl8pPr>
            <a:lvl9pPr>
              <a:defRPr sz="2000"/>
            </a:lvl9pPr>
          </a:lstStyle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457200" y="1435100"/>
            <a:ext cx="3008313" cy="4691063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Layouts/slideLayout9.xml><?xml version="1.0" encoding="utf-8"?>
<p:sldLayout xmlns:a="http://schemas.openxmlformats.org/drawingml/2006/main" xmlns:r="http://schemas.openxmlformats.org/officeDocument/2006/relationships" xmlns:p="http://schemas.openxmlformats.org/presentationml/2006/main" type="picTx" preserve="1">
  <p:cSld name="Рисунок с подписью"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1792288" y="4800600"/>
            <a:ext cx="5486400" cy="566738"/>
          </a:xfrm>
        </p:spPr>
        <p:txBody>
          <a:bodyPr anchor="b"/>
          <a:lstStyle>
            <a:lvl1pPr algn="l">
              <a:defRPr sz="2000" b="1"/>
            </a:lvl1pPr>
          </a:lstStyle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Рисунок 2"/>
          <p:cNvSpPr>
            <a:spLocks noGrp="1"/>
          </p:cNvSpPr>
          <p:nvPr>
            <p:ph type="pic" idx="1"/>
          </p:nvPr>
        </p:nvSpPr>
        <p:spPr>
          <a:xfrm>
            <a:off x="1792288" y="612775"/>
            <a:ext cx="5486400" cy="4114800"/>
          </a:xfrm>
        </p:spPr>
        <p:txBody>
          <a:bodyPr/>
          <a:lstStyle>
            <a:lvl1pPr marL="0" indent="0">
              <a:buNone/>
              <a:defRPr sz="3200"/>
            </a:lvl1pPr>
            <a:lvl2pPr marL="457200" indent="0">
              <a:buNone/>
              <a:defRPr sz="2800"/>
            </a:lvl2pPr>
            <a:lvl3pPr marL="914400" indent="0">
              <a:buNone/>
              <a:defRPr sz="2400"/>
            </a:lvl3pPr>
            <a:lvl4pPr marL="1371600" indent="0">
              <a:buNone/>
              <a:defRPr sz="2000"/>
            </a:lvl4pPr>
            <a:lvl5pPr marL="1828800" indent="0">
              <a:buNone/>
              <a:defRPr sz="2000"/>
            </a:lvl5pPr>
            <a:lvl6pPr marL="2286000" indent="0">
              <a:buNone/>
              <a:defRPr sz="2000"/>
            </a:lvl6pPr>
            <a:lvl7pPr marL="2743200" indent="0">
              <a:buNone/>
              <a:defRPr sz="2000"/>
            </a:lvl7pPr>
            <a:lvl8pPr marL="3200400" indent="0">
              <a:buNone/>
              <a:defRPr sz="2000"/>
            </a:lvl8pPr>
            <a:lvl9pPr marL="3657600" indent="0">
              <a:buNone/>
              <a:defRPr sz="2000"/>
            </a:lvl9pPr>
          </a:lstStyle>
          <a:p>
            <a:endParaRPr lang="ru-RU"/>
          </a:p>
        </p:txBody>
      </p:sp>
      <p:sp>
        <p:nvSpPr>
          <p:cNvPr id="4" name="Текст 3"/>
          <p:cNvSpPr>
            <a:spLocks noGrp="1"/>
          </p:cNvSpPr>
          <p:nvPr>
            <p:ph type="body" sz="half" idx="2"/>
          </p:nvPr>
        </p:nvSpPr>
        <p:spPr>
          <a:xfrm>
            <a:off x="1792288" y="5367338"/>
            <a:ext cx="5486400" cy="804862"/>
          </a:xfrm>
        </p:spPr>
        <p:txBody>
          <a:bodyPr/>
          <a:lstStyle>
            <a:lvl1pPr marL="0" indent="0">
              <a:buNone/>
              <a:defRPr sz="1400"/>
            </a:lvl1pPr>
            <a:lvl2pPr marL="457200" indent="0">
              <a:buNone/>
              <a:defRPr sz="1200"/>
            </a:lvl2pPr>
            <a:lvl3pPr marL="914400" indent="0">
              <a:buNone/>
              <a:defRPr sz="1000"/>
            </a:lvl3pPr>
            <a:lvl4pPr marL="1371600" indent="0">
              <a:buNone/>
              <a:defRPr sz="900"/>
            </a:lvl4pPr>
            <a:lvl5pPr marL="1828800" indent="0">
              <a:buNone/>
              <a:defRPr sz="900"/>
            </a:lvl5pPr>
            <a:lvl6pPr marL="2286000" indent="0">
              <a:buNone/>
              <a:defRPr sz="900"/>
            </a:lvl6pPr>
            <a:lvl7pPr marL="2743200" indent="0">
              <a:buNone/>
              <a:defRPr sz="900"/>
            </a:lvl7pPr>
            <a:lvl8pPr marL="3200400" indent="0">
              <a:buNone/>
              <a:defRPr sz="900"/>
            </a:lvl8pPr>
            <a:lvl9pPr marL="3657600" indent="0">
              <a:buNone/>
              <a:defRPr sz="900"/>
            </a:lvl9pPr>
          </a:lstStyle>
          <a:p>
            <a:pPr lvl="0"/>
            <a:r>
              <a:rPr lang="ru-RU" smtClean="0"/>
              <a:t>Образец текста</a:t>
            </a:r>
          </a:p>
        </p:txBody>
      </p:sp>
      <p:sp>
        <p:nvSpPr>
          <p:cNvPr id="5" name="Дата 4"/>
          <p:cNvSpPr>
            <a:spLocks noGrp="1"/>
          </p:cNvSpPr>
          <p:nvPr>
            <p:ph type="dt" sz="half" idx="10"/>
          </p:nvPr>
        </p:nvSpPr>
        <p:spPr/>
        <p:txBody>
          <a:bodyPr/>
          <a:lstStyle/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6" name="Нижний колонтитул 5"/>
          <p:cNvSpPr>
            <a:spLocks noGrp="1"/>
          </p:cNvSpPr>
          <p:nvPr>
            <p:ph type="ftr" sz="quarter" idx="11"/>
          </p:nvPr>
        </p:nvSpPr>
        <p:spPr/>
        <p:txBody>
          <a:bodyPr/>
          <a:lstStyle/>
          <a:p>
            <a:endParaRPr lang="ru-RU"/>
          </a:p>
        </p:txBody>
      </p:sp>
      <p:sp>
        <p:nvSpPr>
          <p:cNvPr id="7" name="Номер слайда 6"/>
          <p:cNvSpPr>
            <a:spLocks noGrp="1"/>
          </p:cNvSpPr>
          <p:nvPr>
            <p:ph type="sldNum" sz="quarter" idx="12"/>
          </p:nvPr>
        </p:nvSpPr>
        <p:spPr/>
        <p:txBody>
          <a:bodyPr/>
          <a:lstStyle/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Ovr>
    <a:masterClrMapping/>
  </p:clrMapOvr>
</p:sldLayout>
</file>

<file path=ppt/slideMasters/_rels/slideMaster1.xml.rels><?xml version="1.0" encoding="UTF-8" standalone="yes"?>
<Relationships xmlns="http://schemas.openxmlformats.org/package/2006/relationships"><Relationship Id="rId8" Type="http://schemas.openxmlformats.org/officeDocument/2006/relationships/slideLayout" Target="../slideLayouts/slideLayout8.xml"/><Relationship Id="rId3" Type="http://schemas.openxmlformats.org/officeDocument/2006/relationships/slideLayout" Target="../slideLayouts/slideLayout3.xml"/><Relationship Id="rId7" Type="http://schemas.openxmlformats.org/officeDocument/2006/relationships/slideLayout" Target="../slideLayouts/slideLayout7.xml"/><Relationship Id="rId12" Type="http://schemas.openxmlformats.org/officeDocument/2006/relationships/theme" Target="../theme/theme1.xml"/><Relationship Id="rId2" Type="http://schemas.openxmlformats.org/officeDocument/2006/relationships/slideLayout" Target="../slideLayouts/slideLayout2.xml"/><Relationship Id="rId1" Type="http://schemas.openxmlformats.org/officeDocument/2006/relationships/slideLayout" Target="../slideLayouts/slideLayout1.xml"/><Relationship Id="rId6" Type="http://schemas.openxmlformats.org/officeDocument/2006/relationships/slideLayout" Target="../slideLayouts/slideLayout6.xml"/><Relationship Id="rId11" Type="http://schemas.openxmlformats.org/officeDocument/2006/relationships/slideLayout" Target="../slideLayouts/slideLayout11.xml"/><Relationship Id="rId5" Type="http://schemas.openxmlformats.org/officeDocument/2006/relationships/slideLayout" Target="../slideLayouts/slideLayout5.xml"/><Relationship Id="rId10" Type="http://schemas.openxmlformats.org/officeDocument/2006/relationships/slideLayout" Target="../slideLayouts/slideLayout10.xml"/><Relationship Id="rId4" Type="http://schemas.openxmlformats.org/officeDocument/2006/relationships/slideLayout" Target="../slideLayouts/slideLayout4.xml"/><Relationship Id="rId9" Type="http://schemas.openxmlformats.org/officeDocument/2006/relationships/slideLayout" Target="../slideLayouts/slideLayout9.xml"/></Relationships>
</file>

<file path=ppt/slideMasters/slideMaster1.xml><?xml version="1.0" encoding="utf-8"?>
<p:sldMaster xmlns:a="http://schemas.openxmlformats.org/drawingml/2006/main" xmlns:r="http://schemas.openxmlformats.org/officeDocument/2006/relationships" xmlns:p="http://schemas.openxmlformats.org/presentationml/2006/main">
  <p:cSld>
    <p:bg>
      <p:bgRef idx="1001">
        <a:schemeClr val="bg2"/>
      </p:bgRef>
    </p:bg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2" name="Заголовок 1"/>
          <p:cNvSpPr>
            <a:spLocks noGrp="1"/>
          </p:cNvSpPr>
          <p:nvPr>
            <p:ph type="title"/>
          </p:nvPr>
        </p:nvSpPr>
        <p:spPr>
          <a:xfrm>
            <a:off x="457200" y="274638"/>
            <a:ext cx="8229600" cy="1143000"/>
          </a:xfrm>
          <a:prstGeom prst="rect">
            <a:avLst/>
          </a:prstGeom>
        </p:spPr>
        <p:txBody>
          <a:bodyPr vert="horz" lIns="91440" tIns="45720" rIns="91440" bIns="45720" rtlCol="0" anchor="ctr">
            <a:normAutofit/>
          </a:bodyPr>
          <a:lstStyle/>
          <a:p>
            <a:r>
              <a:rPr lang="ru-RU" smtClean="0"/>
              <a:t>Образец заголовка</a:t>
            </a:r>
            <a:endParaRPr lang="ru-RU"/>
          </a:p>
        </p:txBody>
      </p:sp>
      <p:sp>
        <p:nvSpPr>
          <p:cNvPr id="3" name="Текст 2"/>
          <p:cNvSpPr>
            <a:spLocks noGrp="1"/>
          </p:cNvSpPr>
          <p:nvPr>
            <p:ph type="body" idx="1"/>
          </p:nvPr>
        </p:nvSpPr>
        <p:spPr>
          <a:xfrm>
            <a:off x="457200" y="1600200"/>
            <a:ext cx="8229600" cy="4525963"/>
          </a:xfrm>
          <a:prstGeom prst="rect">
            <a:avLst/>
          </a:prstGeom>
        </p:spPr>
        <p:txBody>
          <a:bodyPr vert="horz" lIns="91440" tIns="45720" rIns="91440" bIns="45720" rtlCol="0">
            <a:normAutofit/>
          </a:bodyPr>
          <a:lstStyle/>
          <a:p>
            <a:pPr lvl="0"/>
            <a:r>
              <a:rPr lang="ru-RU" smtClean="0"/>
              <a:t>Образец текста</a:t>
            </a:r>
          </a:p>
          <a:p>
            <a:pPr lvl="1"/>
            <a:r>
              <a:rPr lang="ru-RU" smtClean="0"/>
              <a:t>Второй уровень</a:t>
            </a:r>
          </a:p>
          <a:p>
            <a:pPr lvl="2"/>
            <a:r>
              <a:rPr lang="ru-RU" smtClean="0"/>
              <a:t>Третий уровень</a:t>
            </a:r>
          </a:p>
          <a:p>
            <a:pPr lvl="3"/>
            <a:r>
              <a:rPr lang="ru-RU" smtClean="0"/>
              <a:t>Четвертый уровень</a:t>
            </a:r>
          </a:p>
          <a:p>
            <a:pPr lvl="4"/>
            <a:r>
              <a:rPr lang="ru-RU" smtClean="0"/>
              <a:t>Пятый уровень</a:t>
            </a:r>
            <a:endParaRPr lang="ru-RU"/>
          </a:p>
        </p:txBody>
      </p:sp>
      <p:sp>
        <p:nvSpPr>
          <p:cNvPr id="4" name="Дата 3"/>
          <p:cNvSpPr>
            <a:spLocks noGrp="1"/>
          </p:cNvSpPr>
          <p:nvPr>
            <p:ph type="dt" sz="half" idx="2"/>
          </p:nvPr>
        </p:nvSpPr>
        <p:spPr>
          <a:xfrm>
            <a:off x="457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l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5B106E36-FD25-4E2D-B0AA-010F637433A0}" type="datetimeFigureOut">
              <a:rPr lang="ru-RU" smtClean="0"/>
              <a:pPr/>
              <a:t>12.01.2021</a:t>
            </a:fld>
            <a:endParaRPr lang="ru-RU"/>
          </a:p>
        </p:txBody>
      </p:sp>
      <p:sp>
        <p:nvSpPr>
          <p:cNvPr id="5" name="Нижний колонтитул 4"/>
          <p:cNvSpPr>
            <a:spLocks noGrp="1"/>
          </p:cNvSpPr>
          <p:nvPr>
            <p:ph type="ftr" sz="quarter" idx="3"/>
          </p:nvPr>
        </p:nvSpPr>
        <p:spPr>
          <a:xfrm>
            <a:off x="3124200" y="6356350"/>
            <a:ext cx="2895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ct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endParaRPr lang="ru-RU"/>
          </a:p>
        </p:txBody>
      </p:sp>
      <p:sp>
        <p:nvSpPr>
          <p:cNvPr id="6" name="Номер слайда 5"/>
          <p:cNvSpPr>
            <a:spLocks noGrp="1"/>
          </p:cNvSpPr>
          <p:nvPr>
            <p:ph type="sldNum" sz="quarter" idx="4"/>
          </p:nvPr>
        </p:nvSpPr>
        <p:spPr>
          <a:xfrm>
            <a:off x="6553200" y="6356350"/>
            <a:ext cx="2133600" cy="365125"/>
          </a:xfrm>
          <a:prstGeom prst="rect">
            <a:avLst/>
          </a:prstGeom>
        </p:spPr>
        <p:txBody>
          <a:bodyPr vert="horz" lIns="91440" tIns="45720" rIns="91440" bIns="45720" rtlCol="0" anchor="ctr"/>
          <a:lstStyle>
            <a:lvl1pPr algn="r">
              <a:defRPr sz="1200">
                <a:solidFill>
                  <a:schemeClr val="tx1">
                    <a:tint val="75000"/>
                  </a:schemeClr>
                </a:solidFill>
              </a:defRPr>
            </a:lvl1pPr>
          </a:lstStyle>
          <a:p>
            <a:fld id="{725C68B6-61C2-468F-89AB-4B9F7531AA68}" type="slidenum">
              <a:rPr lang="ru-RU" smtClean="0"/>
              <a:pPr/>
              <a:t>‹#›</a:t>
            </a:fld>
            <a:endParaRPr lang="ru-RU"/>
          </a:p>
        </p:txBody>
      </p:sp>
    </p:spTree>
  </p:cSld>
  <p:clrMap bg1="lt1" tx1="dk1" bg2="lt2" tx2="dk2" accent1="accent1" accent2="accent2" accent3="accent3" accent4="accent4" accent5="accent5" accent6="accent6" hlink="hlink" folHlink="folHlink"/>
  <p:sldLayoutIdLst>
    <p:sldLayoutId id="2147483661" r:id="rId1"/>
    <p:sldLayoutId id="2147483662" r:id="rId2"/>
    <p:sldLayoutId id="2147483663" r:id="rId3"/>
    <p:sldLayoutId id="2147483664" r:id="rId4"/>
    <p:sldLayoutId id="2147483665" r:id="rId5"/>
    <p:sldLayoutId id="2147483666" r:id="rId6"/>
    <p:sldLayoutId id="2147483667" r:id="rId7"/>
    <p:sldLayoutId id="2147483668" r:id="rId8"/>
    <p:sldLayoutId id="2147483669" r:id="rId9"/>
    <p:sldLayoutId id="2147483670" r:id="rId10"/>
    <p:sldLayoutId id="2147483671" r:id="rId11"/>
  </p:sldLayoutIdLst>
  <p:txStyles>
    <p:titleStyle>
      <a:lvl1pPr algn="ctr" defTabSz="914400" rtl="0" eaLnBrk="1" latinLnBrk="0" hangingPunct="1">
        <a:spcBef>
          <a:spcPct val="0"/>
        </a:spcBef>
        <a:buNone/>
        <a:defRPr sz="4400" kern="1200">
          <a:solidFill>
            <a:schemeClr val="tx1"/>
          </a:solidFill>
          <a:latin typeface="+mj-lt"/>
          <a:ea typeface="+mj-ea"/>
          <a:cs typeface="+mj-cs"/>
        </a:defRPr>
      </a:lvl1pPr>
    </p:titleStyle>
    <p:bodyStyle>
      <a:lvl1pPr marL="342900" indent="-342900" algn="l" defTabSz="914400" rtl="0" eaLnBrk="1" latinLnBrk="0" hangingPunct="1">
        <a:spcBef>
          <a:spcPct val="20000"/>
        </a:spcBef>
        <a:buFont typeface="Arial" pitchFamily="34" charset="0"/>
        <a:buChar char="•"/>
        <a:defRPr sz="3200" kern="1200">
          <a:solidFill>
            <a:schemeClr val="tx1"/>
          </a:solidFill>
          <a:latin typeface="+mn-lt"/>
          <a:ea typeface="+mn-ea"/>
          <a:cs typeface="+mn-cs"/>
        </a:defRPr>
      </a:lvl1pPr>
      <a:lvl2pPr marL="742950" indent="-285750" algn="l" defTabSz="914400" rtl="0" eaLnBrk="1" latinLnBrk="0" hangingPunct="1">
        <a:spcBef>
          <a:spcPct val="20000"/>
        </a:spcBef>
        <a:buFont typeface="Arial" pitchFamily="34" charset="0"/>
        <a:buChar char="–"/>
        <a:defRPr sz="2800" kern="1200">
          <a:solidFill>
            <a:schemeClr val="tx1"/>
          </a:solidFill>
          <a:latin typeface="+mn-lt"/>
          <a:ea typeface="+mn-ea"/>
          <a:cs typeface="+mn-cs"/>
        </a:defRPr>
      </a:lvl2pPr>
      <a:lvl3pPr marL="1143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400" kern="1200">
          <a:solidFill>
            <a:schemeClr val="tx1"/>
          </a:solidFill>
          <a:latin typeface="+mn-lt"/>
          <a:ea typeface="+mn-ea"/>
          <a:cs typeface="+mn-cs"/>
        </a:defRPr>
      </a:lvl3pPr>
      <a:lvl4pPr marL="1600200" indent="-228600" algn="l" defTabSz="914400" rtl="0" eaLnBrk="1" latinLnBrk="0" hangingPunct="1">
        <a:spcBef>
          <a:spcPct val="20000"/>
        </a:spcBef>
        <a:buFont typeface="Arial" pitchFamily="34" charset="0"/>
        <a:buChar char="–"/>
        <a:defRPr sz="2000" kern="1200">
          <a:solidFill>
            <a:schemeClr val="tx1"/>
          </a:solidFill>
          <a:latin typeface="+mn-lt"/>
          <a:ea typeface="+mn-ea"/>
          <a:cs typeface="+mn-cs"/>
        </a:defRPr>
      </a:lvl4pPr>
      <a:lvl5pPr marL="2057400" indent="-228600" algn="l" defTabSz="914400" rtl="0" eaLnBrk="1" latinLnBrk="0" hangingPunct="1">
        <a:spcBef>
          <a:spcPct val="20000"/>
        </a:spcBef>
        <a:buFont typeface="Arial" pitchFamily="34" charset="0"/>
        <a:buChar char="»"/>
        <a:defRPr sz="2000" kern="1200">
          <a:solidFill>
            <a:schemeClr val="tx1"/>
          </a:solidFill>
          <a:latin typeface="+mn-lt"/>
          <a:ea typeface="+mn-ea"/>
          <a:cs typeface="+mn-cs"/>
        </a:defRPr>
      </a:lvl5pPr>
      <a:lvl6pPr marL="25146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6pPr>
      <a:lvl7pPr marL="29718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7pPr>
      <a:lvl8pPr marL="34290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8pPr>
      <a:lvl9pPr marL="3886200" indent="-228600" algn="l" defTabSz="914400" rtl="0" eaLnBrk="1" latinLnBrk="0" hangingPunct="1">
        <a:spcBef>
          <a:spcPct val="20000"/>
        </a:spcBef>
        <a:buFont typeface="Arial" pitchFamily="34" charset="0"/>
        <a:buChar char="•"/>
        <a:defRPr sz="2000" kern="1200">
          <a:solidFill>
            <a:schemeClr val="tx1"/>
          </a:solidFill>
          <a:latin typeface="+mn-lt"/>
          <a:ea typeface="+mn-ea"/>
          <a:cs typeface="+mn-cs"/>
        </a:defRPr>
      </a:lvl9pPr>
    </p:bodyStyle>
    <p:otherStyle>
      <a:defPPr>
        <a:defRPr lang="ru-RU"/>
      </a:defPPr>
      <a:lvl1pPr marL="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1pPr>
      <a:lvl2pPr marL="457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2pPr>
      <a:lvl3pPr marL="914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3pPr>
      <a:lvl4pPr marL="1371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4pPr>
      <a:lvl5pPr marL="18288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5pPr>
      <a:lvl6pPr marL="22860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6pPr>
      <a:lvl7pPr marL="27432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7pPr>
      <a:lvl8pPr marL="32004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8pPr>
      <a:lvl9pPr marL="3657600" algn="l" defTabSz="914400" rtl="0" eaLnBrk="1" latinLnBrk="0" hangingPunct="1">
        <a:defRPr sz="1800" kern="1200">
          <a:solidFill>
            <a:schemeClr val="tx1"/>
          </a:solidFill>
          <a:latin typeface="+mn-lt"/>
          <a:ea typeface="+mn-ea"/>
          <a:cs typeface="+mn-cs"/>
        </a:defRPr>
      </a:lvl9pPr>
    </p:otherStyle>
  </p:txStyles>
</p:sldMaster>
</file>

<file path=ppt/slides/_rels/slide1.xml.rels><?xml version="1.0" encoding="UTF-8" standalone="yes"?>
<Relationships xmlns="http://schemas.openxmlformats.org/package/2006/relationships"><Relationship Id="rId8" Type="http://schemas.openxmlformats.org/officeDocument/2006/relationships/image" Target="../media/image7.jpeg"/><Relationship Id="rId13" Type="http://schemas.openxmlformats.org/officeDocument/2006/relationships/image" Target="../media/image12.jpeg"/><Relationship Id="rId3" Type="http://schemas.openxmlformats.org/officeDocument/2006/relationships/image" Target="../media/image2.jpeg"/><Relationship Id="rId7" Type="http://schemas.openxmlformats.org/officeDocument/2006/relationships/image" Target="../media/image6.jpeg"/><Relationship Id="rId12" Type="http://schemas.openxmlformats.org/officeDocument/2006/relationships/image" Target="../media/image11.jpeg"/><Relationship Id="rId2" Type="http://schemas.openxmlformats.org/officeDocument/2006/relationships/image" Target="../media/image1.jpeg"/><Relationship Id="rId1" Type="http://schemas.openxmlformats.org/officeDocument/2006/relationships/slideLayout" Target="../slideLayouts/slideLayout1.xml"/><Relationship Id="rId6" Type="http://schemas.openxmlformats.org/officeDocument/2006/relationships/image" Target="../media/image5.jpeg"/><Relationship Id="rId11" Type="http://schemas.openxmlformats.org/officeDocument/2006/relationships/image" Target="../media/image10.jpeg"/><Relationship Id="rId5" Type="http://schemas.openxmlformats.org/officeDocument/2006/relationships/image" Target="../media/image4.jpeg"/><Relationship Id="rId10" Type="http://schemas.openxmlformats.org/officeDocument/2006/relationships/image" Target="../media/image9.jpeg"/><Relationship Id="rId4" Type="http://schemas.openxmlformats.org/officeDocument/2006/relationships/image" Target="../media/image3.jpeg"/><Relationship Id="rId9" Type="http://schemas.openxmlformats.org/officeDocument/2006/relationships/image" Target="../media/image8.jpeg"/><Relationship Id="rId14" Type="http://schemas.openxmlformats.org/officeDocument/2006/relationships/image" Target="../media/image13.jpeg"/></Relationships>
</file>

<file path=ppt/slides/slide1.xml><?xml version="1.0" encoding="utf-8"?>
<p:sld xmlns:a="http://schemas.openxmlformats.org/drawingml/2006/main" xmlns:r="http://schemas.openxmlformats.org/officeDocument/2006/relationships" xmlns:p="http://schemas.openxmlformats.org/presentationml/2006/main">
  <p:cSld>
    <p:spTree>
      <p:nvGrpSpPr>
        <p:cNvPr id="1" name=""/>
        <p:cNvGrpSpPr/>
        <p:nvPr/>
      </p:nvGrpSpPr>
      <p:grpSpPr>
        <a:xfrm>
          <a:off x="0" y="0"/>
          <a:ext cx="0" cy="0"/>
          <a:chOff x="0" y="0"/>
          <a:chExt cx="0" cy="0"/>
        </a:xfrm>
      </p:grpSpPr>
      <p:sp>
        <p:nvSpPr>
          <p:cNvPr id="6" name="Заголовок 5"/>
          <p:cNvSpPr>
            <a:spLocks noGrp="1"/>
          </p:cNvSpPr>
          <p:nvPr>
            <p:ph type="ctrTitle"/>
          </p:nvPr>
        </p:nvSpPr>
        <p:spPr>
          <a:xfrm>
            <a:off x="0" y="0"/>
            <a:ext cx="9144000" cy="857232"/>
          </a:xfrm>
          <a:ln w="57150">
            <a:solidFill>
              <a:srgbClr val="800000"/>
            </a:solidFill>
          </a:ln>
        </p:spPr>
        <p:style>
          <a:lnRef idx="1">
            <a:schemeClr val="accent1"/>
          </a:lnRef>
          <a:fillRef idx="2">
            <a:schemeClr val="accent1"/>
          </a:fillRef>
          <a:effectRef idx="1">
            <a:schemeClr val="accent1"/>
          </a:effectRef>
          <a:fontRef idx="minor">
            <a:schemeClr val="dk1"/>
          </a:fontRef>
        </p:style>
        <p:txBody>
          <a:bodyPr>
            <a:normAutofit fontScale="90000"/>
          </a:bodyPr>
          <a:lstStyle/>
          <a:p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1600" b="1" dirty="0" smtClean="0"/>
              <a:t/>
            </a:r>
            <a:br>
              <a:rPr lang="ru-RU" sz="1600" b="1" dirty="0" smtClean="0"/>
            </a:br>
            <a:r>
              <a:rPr lang="ru-RU" sz="2000" b="1" dirty="0" smtClean="0">
                <a:solidFill>
                  <a:srgbClr val="800000"/>
                </a:solidFill>
                <a:latin typeface="Arial Black" pitchFamily="34" charset="0"/>
              </a:rPr>
              <a:t>ЭТНИЧЕСКАЯ </a:t>
            </a:r>
            <a:r>
              <a:rPr lang="ru-RU" sz="2000" b="1" dirty="0">
                <a:solidFill>
                  <a:srgbClr val="800000"/>
                </a:solidFill>
                <a:latin typeface="Arial Black" pitchFamily="34" charset="0"/>
              </a:rPr>
              <a:t>САМОБЫТНОСТЬ ВОРОНЕЖСКОЙ ОБЛАСТИ: </a:t>
            </a:r>
            <a:r>
              <a:rPr lang="ru-RU" sz="1600" b="1" dirty="0" smtClean="0">
                <a:solidFill>
                  <a:srgbClr val="800000"/>
                </a:solidFill>
                <a:latin typeface="Arial Black" pitchFamily="34" charset="0"/>
              </a:rPr>
              <a:t/>
            </a:r>
            <a:br>
              <a:rPr lang="ru-RU" sz="1600" b="1" dirty="0" smtClean="0">
                <a:solidFill>
                  <a:srgbClr val="800000"/>
                </a:solidFill>
                <a:latin typeface="Arial Black" pitchFamily="34" charset="0"/>
              </a:rPr>
            </a:br>
            <a:r>
              <a:rPr lang="ru-RU" sz="1600" b="1" dirty="0" smtClean="0">
                <a:solidFill>
                  <a:srgbClr val="800000"/>
                </a:solidFill>
                <a:latin typeface="Arial Black" pitchFamily="34" charset="0"/>
              </a:rPr>
              <a:t>КАК </a:t>
            </a:r>
            <a:r>
              <a:rPr lang="ru-RU" sz="1600" b="1" dirty="0">
                <a:solidFill>
                  <a:srgbClr val="800000"/>
                </a:solidFill>
                <a:latin typeface="Arial Black" pitchFamily="34" charset="0"/>
              </a:rPr>
              <a:t>ЖИЛИ И ЧТО </a:t>
            </a:r>
            <a:r>
              <a:rPr lang="ru-RU" sz="1600" b="1" dirty="0" smtClean="0">
                <a:solidFill>
                  <a:srgbClr val="800000"/>
                </a:solidFill>
                <a:latin typeface="Arial Black" pitchFamily="34" charset="0"/>
              </a:rPr>
              <a:t>НОСИЛИ </a:t>
            </a:r>
            <a:r>
              <a:rPr lang="ru-RU" sz="1600" b="1" dirty="0">
                <a:solidFill>
                  <a:srgbClr val="800000"/>
                </a:solidFill>
                <a:latin typeface="Arial Black" pitchFamily="34" charset="0"/>
              </a:rPr>
              <a:t>ЖИТЕЛИ ЧЕРНОЗЕМЬЯ СОТНИ ЛЕТ НАЗАД</a:t>
            </a:r>
            <a:r>
              <a:rPr lang="ru-RU" sz="1600" dirty="0"/>
              <a:t/>
            </a:r>
            <a:br>
              <a:rPr lang="ru-RU" sz="1600" dirty="0"/>
            </a:br>
            <a:endParaRPr lang="ru-RU" sz="1600" dirty="0"/>
          </a:p>
        </p:txBody>
      </p:sp>
      <p:sp>
        <p:nvSpPr>
          <p:cNvPr id="7" name="Подзаголовок 6"/>
          <p:cNvSpPr>
            <a:spLocks noGrp="1"/>
          </p:cNvSpPr>
          <p:nvPr>
            <p:ph type="subTitle" idx="1"/>
          </p:nvPr>
        </p:nvSpPr>
        <p:spPr>
          <a:xfrm>
            <a:off x="142844" y="2714620"/>
            <a:ext cx="2786082" cy="4000528"/>
          </a:xfrm>
          <a:blipFill>
            <a:blip r:embed="rId2"/>
            <a:tile tx="0" ty="0" sx="100000" sy="100000" flip="none" algn="tl"/>
          </a:blipFill>
          <a:ln w="38100">
            <a:solidFill>
              <a:schemeClr val="accent6">
                <a:lumMod val="50000"/>
              </a:schemeClr>
            </a:solidFill>
          </a:ln>
        </p:spPr>
        <p:txBody>
          <a:bodyPr>
            <a:normAutofit fontScale="25000" lnSpcReduction="20000"/>
          </a:bodyPr>
          <a:lstStyle/>
          <a:p>
            <a:pPr algn="l"/>
            <a:r>
              <a:rPr lang="ru-RU" sz="5600" b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Calibri" pitchFamily="34" charset="0"/>
              </a:rPr>
              <a:t>Заселение территории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Calibri" pitchFamily="34" charset="0"/>
              </a:rPr>
              <a:t> края началось 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Calibri" pitchFamily="34" charset="0"/>
              </a:rPr>
              <a:t>ещё в VIII в. Принято </a:t>
            </a:r>
            <a:r>
              <a:rPr lang="ru-RU" sz="3600" b="1" dirty="0" smtClean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Calibri" pitchFamily="34" charset="0"/>
              </a:rPr>
              <a:t>считать</a:t>
            </a:r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Calibri" pitchFamily="34" charset="0"/>
              </a:rPr>
              <a:t>, что предками воронежцев являются племена вятичей. Жители этих земель занимались изготовлением посуды, упряжи,  лодок. Уже тогда можно было говорить о своеобразном речном флоте - задолго до появления здесь Петра I.</a:t>
            </a:r>
          </a:p>
          <a:p>
            <a:pPr algn="l"/>
            <a:r>
              <a:rPr lang="ru-RU" sz="3600" b="1" dirty="0">
                <a:solidFill>
                  <a:schemeClr val="bg2">
                    <a:lumMod val="10000"/>
                  </a:schemeClr>
                </a:solidFill>
                <a:latin typeface="Georgia" pitchFamily="18" charset="0"/>
                <a:cs typeface="Calibri" pitchFamily="34" charset="0"/>
              </a:rPr>
              <a:t>В  ХVII в. Черноземье заселяли возле рек Воронеж, Битюг, Дон. Сюда при первом российском императоре ссылали дворцовых крестьян. Здесь на территории нынешнего Павловского района живут потомки переселенцев из Казани, Арзамаса и Нижнего Новгорода. В южных районах области – потомки казаков из Запорожской Сечи, попросившихся охранять южные рубежи России. Так, чувствуя влияние самых разных народов, и возникла многогранная культура земли воронежской.</a:t>
            </a:r>
          </a:p>
          <a:p>
            <a:r>
              <a:rPr lang="ru-RU" dirty="0"/>
              <a:t> </a:t>
            </a:r>
          </a:p>
          <a:p>
            <a:endParaRPr lang="ru-RU" dirty="0"/>
          </a:p>
        </p:txBody>
      </p:sp>
      <p:pic>
        <p:nvPicPr>
          <p:cNvPr id="9" name="Рисунок 8" descr="C:\Documents and Settings\User\Рабочий стол\9qlt3e.jpg"/>
          <p:cNvPicPr/>
          <p:nvPr/>
        </p:nvPicPr>
        <p:blipFill>
          <a:blip r:embed="rId3" cstate="print"/>
          <a:srcRect/>
          <a:stretch>
            <a:fillRect/>
          </a:stretch>
        </p:blipFill>
        <p:spPr bwMode="auto">
          <a:xfrm>
            <a:off x="142844" y="1000108"/>
            <a:ext cx="2786082" cy="1521618"/>
          </a:xfrm>
          <a:prstGeom prst="rect">
            <a:avLst/>
          </a:prstGeom>
          <a:noFill/>
          <a:ln w="38100">
            <a:solidFill>
              <a:schemeClr val="accent6">
                <a:lumMod val="50000"/>
              </a:schemeClr>
            </a:solidFill>
            <a:miter lim="800000"/>
            <a:headEnd/>
            <a:tailEnd/>
          </a:ln>
        </p:spPr>
      </p:pic>
      <p:sp>
        <p:nvSpPr>
          <p:cNvPr id="10" name="Прямоугольник 9"/>
          <p:cNvSpPr/>
          <p:nvPr/>
        </p:nvSpPr>
        <p:spPr>
          <a:xfrm>
            <a:off x="3071802" y="1000109"/>
            <a:ext cx="2928958" cy="5715039"/>
          </a:xfrm>
          <a:prstGeom prst="rect">
            <a:avLst/>
          </a:prstGeom>
          <a:solidFill>
            <a:schemeClr val="accent1">
              <a:lumMod val="40000"/>
              <a:lumOff val="60000"/>
            </a:schemeClr>
          </a:solidFill>
          <a:ln w="38100">
            <a:solidFill>
              <a:srgbClr val="9900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990000"/>
                </a:solidFill>
                <a:latin typeface="Georgia" pitchFamily="18" charset="0"/>
              </a:rPr>
              <a:t>Каждому </a:t>
            </a:r>
            <a:r>
              <a:rPr lang="ru-RU" sz="1400" b="1" dirty="0" smtClean="0">
                <a:solidFill>
                  <a:srgbClr val="990000"/>
                </a:solidFill>
                <a:latin typeface="Georgia" pitchFamily="18" charset="0"/>
              </a:rPr>
              <a:t>селу – по </a:t>
            </a:r>
            <a:r>
              <a:rPr lang="ru-RU" sz="1400" b="1" dirty="0" smtClean="0">
                <a:solidFill>
                  <a:srgbClr val="990000"/>
                </a:solidFill>
                <a:latin typeface="Georgia" pitchFamily="18" charset="0"/>
              </a:rPr>
              <a:t>костюму</a:t>
            </a:r>
            <a:endParaRPr lang="ru-RU" sz="1400" dirty="0" smtClean="0">
              <a:solidFill>
                <a:srgbClr val="990000"/>
              </a:solidFill>
              <a:latin typeface="Georgia" pitchFamily="18" charset="0"/>
            </a:endParaRPr>
          </a:p>
          <a:p>
            <a:r>
              <a:rPr lang="ru-RU" sz="900" b="1" i="1" dirty="0" smtClean="0">
                <a:solidFill>
                  <a:srgbClr val="800000"/>
                </a:solidFill>
                <a:latin typeface="Georgia" pitchFamily="18" charset="0"/>
              </a:rPr>
              <a:t>В традиционном воронежском костюме преобладают три основных цвета: красный (цвет солнца, кровь, жизнь), белый (свет) и чёрный (чернозём</a:t>
            </a:r>
            <a:r>
              <a:rPr lang="ru-RU" sz="900" b="1" i="1" dirty="0" smtClean="0">
                <a:solidFill>
                  <a:srgbClr val="800000"/>
                </a:solidFill>
                <a:latin typeface="Georgia" pitchFamily="18" charset="0"/>
              </a:rPr>
              <a:t>).</a:t>
            </a:r>
            <a:r>
              <a:rPr lang="ru-RU" sz="900" b="1" dirty="0" smtClean="0">
                <a:solidFill>
                  <a:srgbClr val="800000"/>
                </a:solidFill>
                <a:latin typeface="Georgia" pitchFamily="18" charset="0"/>
              </a:rPr>
              <a:t> Классический костюм </a:t>
            </a:r>
            <a:r>
              <a:rPr lang="ru-RU" sz="900" b="1" dirty="0" err="1" smtClean="0">
                <a:solidFill>
                  <a:srgbClr val="800000"/>
                </a:solidFill>
                <a:latin typeface="Georgia" pitchFamily="18" charset="0"/>
              </a:rPr>
              <a:t>воронежско-белгородского</a:t>
            </a:r>
            <a:r>
              <a:rPr lang="ru-RU" sz="900" b="1" dirty="0" smtClean="0">
                <a:solidFill>
                  <a:srgbClr val="800000"/>
                </a:solidFill>
                <a:latin typeface="Georgia" pitchFamily="18" charset="0"/>
              </a:rPr>
              <a:t> пограничья. Девичий сарафан отличает плиссировка. </a:t>
            </a:r>
            <a:r>
              <a:rPr lang="ru-RU" sz="900" b="1" dirty="0" err="1" smtClean="0">
                <a:solidFill>
                  <a:srgbClr val="800000"/>
                </a:solidFill>
                <a:latin typeface="Georgia" pitchFamily="18" charset="0"/>
              </a:rPr>
              <a:t>Панёвы</a:t>
            </a:r>
            <a:r>
              <a:rPr lang="ru-RU" sz="900" b="1" dirty="0" smtClean="0">
                <a:solidFill>
                  <a:srgbClr val="800000"/>
                </a:solidFill>
                <a:latin typeface="Georgia" pitchFamily="18" charset="0"/>
              </a:rPr>
              <a:t> были яркие и весёлые, «с </a:t>
            </a:r>
            <a:r>
              <a:rPr lang="ru-RU" sz="900" b="1" dirty="0" err="1" smtClean="0">
                <a:solidFill>
                  <a:srgbClr val="800000"/>
                </a:solidFill>
                <a:latin typeface="Georgia" pitchFamily="18" charset="0"/>
              </a:rPr>
              <a:t>подтыком</a:t>
            </a:r>
            <a:r>
              <a:rPr lang="ru-RU" sz="900" b="1" dirty="0" smtClean="0">
                <a:solidFill>
                  <a:srgbClr val="800000"/>
                </a:solidFill>
                <a:latin typeface="Georgia" pitchFamily="18" charset="0"/>
              </a:rPr>
              <a:t>», чтобы удобнее было ходить. На рубахах чаще всего вышивали узоры, символизирующие </a:t>
            </a:r>
            <a:r>
              <a:rPr lang="ru-RU" sz="900" b="1" dirty="0" err="1" smtClean="0">
                <a:solidFill>
                  <a:srgbClr val="800000"/>
                </a:solidFill>
                <a:latin typeface="Georgia" pitchFamily="18" charset="0"/>
              </a:rPr>
              <a:t>Макошь</a:t>
            </a:r>
            <a:r>
              <a:rPr lang="ru-RU" sz="900" b="1" dirty="0" smtClean="0">
                <a:solidFill>
                  <a:srgbClr val="800000"/>
                </a:solidFill>
                <a:latin typeface="Georgia" pitchFamily="18" charset="0"/>
              </a:rPr>
              <a:t> – богиню, покровительницу матерей.</a:t>
            </a:r>
          </a:p>
          <a:p>
            <a:r>
              <a:rPr lang="ru-RU" sz="900" b="1" dirty="0" smtClean="0">
                <a:solidFill>
                  <a:srgbClr val="800000"/>
                </a:solidFill>
                <a:latin typeface="Georgia" pitchFamily="18" charset="0"/>
              </a:rPr>
              <a:t>Весь юг Воронежской области – казачий край, где было сильно украинское влияние, в том числе и в костюмной традиции. И если русский орнамент – это геометрические узоры, то украинский – цветочные (маки, мальвы и др.).</a:t>
            </a:r>
          </a:p>
          <a:p>
            <a:r>
              <a:rPr lang="ru-RU" sz="900" b="1" dirty="0" smtClean="0">
                <a:solidFill>
                  <a:srgbClr val="800000"/>
                </a:solidFill>
                <a:latin typeface="Georgia" pitchFamily="18" charset="0"/>
              </a:rPr>
              <a:t>В классическом воронежском костюме обязательно был пояс, кушак цвета радуги. Крестьяне очень любили и ценили это природное явление за его красоту</a:t>
            </a:r>
            <a:r>
              <a:rPr lang="ru-RU" sz="900" b="1" dirty="0" smtClean="0">
                <a:solidFill>
                  <a:srgbClr val="800000"/>
                </a:solidFill>
                <a:latin typeface="Georgia" pitchFamily="18" charset="0"/>
              </a:rPr>
              <a:t>.</a:t>
            </a: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sz="900" b="1" dirty="0" smtClean="0">
              <a:solidFill>
                <a:srgbClr val="800000"/>
              </a:solidFill>
              <a:latin typeface="Georgia" pitchFamily="18" charset="0"/>
            </a:endParaRPr>
          </a:p>
          <a:p>
            <a:endParaRPr lang="ru-RU" dirty="0"/>
          </a:p>
        </p:txBody>
      </p:sp>
      <p:sp>
        <p:nvSpPr>
          <p:cNvPr id="11" name="Прямоугольник 10"/>
          <p:cNvSpPr/>
          <p:nvPr/>
        </p:nvSpPr>
        <p:spPr>
          <a:xfrm>
            <a:off x="6143636" y="2285992"/>
            <a:ext cx="2857520" cy="4534198"/>
          </a:xfrm>
          <a:prstGeom prst="rect">
            <a:avLst/>
          </a:prstGeom>
          <a:solidFill>
            <a:schemeClr val="accent5">
              <a:lumMod val="20000"/>
              <a:lumOff val="80000"/>
            </a:schemeClr>
          </a:solidFill>
          <a:ln w="38100">
            <a:solidFill>
              <a:srgbClr val="004800"/>
            </a:solidFill>
          </a:ln>
        </p:spPr>
        <p:txBody>
          <a:bodyPr wrap="square">
            <a:spAutoFit/>
          </a:bodyPr>
          <a:lstStyle/>
          <a:p>
            <a:pPr algn="ctr"/>
            <a:r>
              <a:rPr lang="ru-RU" sz="1400" b="1" dirty="0" smtClean="0">
                <a:solidFill>
                  <a:srgbClr val="003300"/>
                </a:solidFill>
                <a:latin typeface="Georgia" pitchFamily="18" charset="0"/>
              </a:rPr>
              <a:t>Вокруг </a:t>
            </a:r>
            <a:r>
              <a:rPr lang="ru-RU" sz="1400" b="1" dirty="0" smtClean="0">
                <a:solidFill>
                  <a:srgbClr val="003300"/>
                </a:solidFill>
                <a:latin typeface="Georgia" pitchFamily="18" charset="0"/>
              </a:rPr>
              <a:t>печи</a:t>
            </a:r>
            <a:endParaRPr lang="ru-RU" sz="1400" b="1" dirty="0" smtClean="0">
              <a:solidFill>
                <a:srgbClr val="004800"/>
              </a:solidFill>
              <a:latin typeface="Georgia" pitchFamily="18" charset="0"/>
            </a:endParaRPr>
          </a:p>
          <a:p>
            <a:r>
              <a:rPr lang="ru-RU" sz="900" b="1" dirty="0" smtClean="0">
                <a:solidFill>
                  <a:srgbClr val="004800"/>
                </a:solidFill>
                <a:latin typeface="Georgia" pitchFamily="18" charset="0"/>
              </a:rPr>
              <a:t>Одно из центральных мест в хате занимала печь. Топили её хворостом или кизяками. Кизяки – это смесь из навоза, соломы и воды. Из нее-то и делали кирпичи. Хранили их в специальном сарае. Возле печи стоит стол, за ним вся семья собиралась на трапезу. Ели в основном хлеб, кашу, молоко, щи, всё из одной общей миски. Кухонная утварь в большинстве своём представлена предметами для хранения молочных продуктов: кувшин, горшок, крышка, </a:t>
            </a:r>
            <a:r>
              <a:rPr lang="ru-RU" sz="900" b="1" dirty="0" err="1" smtClean="0">
                <a:solidFill>
                  <a:srgbClr val="004800"/>
                </a:solidFill>
                <a:latin typeface="Georgia" pitchFamily="18" charset="0"/>
              </a:rPr>
              <a:t>глечик</a:t>
            </a:r>
            <a:r>
              <a:rPr lang="ru-RU" sz="900" b="1" dirty="0" smtClean="0">
                <a:solidFill>
                  <a:srgbClr val="004800"/>
                </a:solidFill>
                <a:latin typeface="Georgia" pitchFamily="18" charset="0"/>
              </a:rPr>
              <a:t>. Скота в воронежских сёлах держали много, поэтому молока хватало в избытке. По этой же причине почти не носили в воронежских деревнях лаптей – предпочитали сапоги. </a:t>
            </a:r>
          </a:p>
          <a:p>
            <a:r>
              <a:rPr lang="ru-RU" sz="900" b="1" dirty="0" smtClean="0">
                <a:solidFill>
                  <a:srgbClr val="004800"/>
                </a:solidFill>
                <a:latin typeface="Georgia" pitchFamily="18" charset="0"/>
              </a:rPr>
              <a:t>Недалеко от стола – маслобойка, или пахта, как её ещё называли. Отдельных слов достоин святой красный угол. Сельские иконы традиционно украшены фольгой и цветами. Узор на рушниках – «</a:t>
            </a:r>
            <a:r>
              <a:rPr lang="ru-RU" sz="900" b="1" dirty="0" err="1" smtClean="0">
                <a:solidFill>
                  <a:srgbClr val="004800"/>
                </a:solidFill>
                <a:latin typeface="Georgia" pitchFamily="18" charset="0"/>
              </a:rPr>
              <a:t>бесконечник</a:t>
            </a:r>
            <a:r>
              <a:rPr lang="ru-RU" sz="900" b="1" dirty="0" smtClean="0">
                <a:solidFill>
                  <a:srgbClr val="004800"/>
                </a:solidFill>
                <a:latin typeface="Georgia" pitchFamily="18" charset="0"/>
              </a:rPr>
              <a:t>». У другой стороны стены, напротив печи, – кровать. Рядом висит люлька. Недалеко стоят прялки. После окончания полевых работ обычно наступали </a:t>
            </a:r>
            <a:r>
              <a:rPr lang="ru-RU" sz="900" b="1" dirty="0" err="1" smtClean="0">
                <a:solidFill>
                  <a:srgbClr val="004800"/>
                </a:solidFill>
                <a:latin typeface="Georgia" pitchFamily="18" charset="0"/>
              </a:rPr>
              <a:t>прядины</a:t>
            </a:r>
            <a:r>
              <a:rPr lang="ru-RU" sz="900" b="1" dirty="0" smtClean="0">
                <a:solidFill>
                  <a:srgbClr val="004800"/>
                </a:solidFill>
                <a:latin typeface="Georgia" pitchFamily="18" charset="0"/>
              </a:rPr>
              <a:t>. Сырьём для ткачества служили даже конопля и крапива.</a:t>
            </a:r>
          </a:p>
          <a:p>
            <a:endParaRPr lang="ru-RU" dirty="0">
              <a:latin typeface="Georgia" pitchFamily="18" charset="0"/>
              <a:cs typeface="Calibri" pitchFamily="34" charset="0"/>
            </a:endParaRPr>
          </a:p>
        </p:txBody>
      </p:sp>
      <p:pic>
        <p:nvPicPr>
          <p:cNvPr id="12" name="Рисунок 11" descr="C:\Documents and Settings\User\Рабочий стол\4ace359202e6d2cd49ff36ceb149e825.JPG"/>
          <p:cNvPicPr/>
          <p:nvPr/>
        </p:nvPicPr>
        <p:blipFill>
          <a:blip r:embed="rId4" cstate="print"/>
          <a:srcRect/>
          <a:stretch>
            <a:fillRect/>
          </a:stretch>
        </p:blipFill>
        <p:spPr bwMode="auto">
          <a:xfrm>
            <a:off x="3143240" y="5072074"/>
            <a:ext cx="1500198" cy="1571625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3" name="Рисунок 12" descr="C:\Documents and Settings\User\Рабочий стол\08557d6c570c5b461f3a459b2b423616.jpg"/>
          <p:cNvPicPr/>
          <p:nvPr/>
        </p:nvPicPr>
        <p:blipFill>
          <a:blip r:embed="rId5" cstate="print"/>
          <a:srcRect/>
          <a:stretch>
            <a:fillRect/>
          </a:stretch>
        </p:blipFill>
        <p:spPr bwMode="auto">
          <a:xfrm>
            <a:off x="4714876" y="5072074"/>
            <a:ext cx="1214446" cy="1571636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4" name="Рисунок 13" descr="C:\Documents and Settings\User\Рабочий стол\zu9nn2.jpg"/>
          <p:cNvPicPr/>
          <p:nvPr/>
        </p:nvPicPr>
        <p:blipFill>
          <a:blip r:embed="rId6"/>
          <a:srcRect/>
          <a:stretch>
            <a:fillRect/>
          </a:stretch>
        </p:blipFill>
        <p:spPr bwMode="auto">
          <a:xfrm>
            <a:off x="6143636" y="928670"/>
            <a:ext cx="2857520" cy="1326951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</p:spPr>
      </p:pic>
      <p:pic>
        <p:nvPicPr>
          <p:cNvPr id="16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 flipH="1">
            <a:off x="8429652" y="214290"/>
            <a:ext cx="571504" cy="546628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7" name="Picture 2"/>
          <p:cNvPicPr>
            <a:picLocks noChangeAspect="1" noChangeArrowheads="1"/>
          </p:cNvPicPr>
          <p:nvPr/>
        </p:nvPicPr>
        <p:blipFill>
          <a:blip r:embed="rId7" cstate="print"/>
          <a:srcRect/>
          <a:stretch>
            <a:fillRect/>
          </a:stretch>
        </p:blipFill>
        <p:spPr bwMode="auto">
          <a:xfrm>
            <a:off x="142844" y="213946"/>
            <a:ext cx="571504" cy="568753"/>
          </a:xfrm>
          <a:prstGeom prst="rect">
            <a:avLst/>
          </a:prstGeom>
          <a:noFill/>
          <a:ln w="9525">
            <a:noFill/>
            <a:miter lim="800000"/>
            <a:headEnd/>
            <a:tailEnd/>
          </a:ln>
          <a:effectLst/>
        </p:spPr>
      </p:pic>
      <p:pic>
        <p:nvPicPr>
          <p:cNvPr id="1028" name="Picture 4" descr="D:\Суровцева Е.И. ДОКУМЕНТЫ\Краснолипье. Этнография\Традиционный костюм\Музей. Нардный костюм\IMAG0091.jpg"/>
          <p:cNvPicPr>
            <a:picLocks noChangeAspect="1" noChangeArrowheads="1"/>
          </p:cNvPicPr>
          <p:nvPr/>
        </p:nvPicPr>
        <p:blipFill>
          <a:blip r:embed="rId8" cstate="print"/>
          <a:srcRect/>
          <a:stretch>
            <a:fillRect/>
          </a:stretch>
        </p:blipFill>
        <p:spPr bwMode="auto">
          <a:xfrm>
            <a:off x="5500694" y="4214818"/>
            <a:ext cx="428628" cy="716723"/>
          </a:xfrm>
          <a:prstGeom prst="rect">
            <a:avLst/>
          </a:prstGeom>
          <a:noFill/>
        </p:spPr>
      </p:pic>
      <p:pic>
        <p:nvPicPr>
          <p:cNvPr id="1029" name="Picture 5" descr="D:\Суровцева Е.И. ДОКУМЕНТЫ\Краснолипье. Этнография\Традиционный костюм\Музей. Нардный костюм\IMAG0102.jpg"/>
          <p:cNvPicPr>
            <a:picLocks noChangeAspect="1" noChangeArrowheads="1"/>
          </p:cNvPicPr>
          <p:nvPr/>
        </p:nvPicPr>
        <p:blipFill>
          <a:blip r:embed="rId9" cstate="print"/>
          <a:srcRect/>
          <a:stretch>
            <a:fillRect/>
          </a:stretch>
        </p:blipFill>
        <p:spPr bwMode="auto">
          <a:xfrm>
            <a:off x="5072066" y="4357694"/>
            <a:ext cx="357190" cy="597268"/>
          </a:xfrm>
          <a:prstGeom prst="rect">
            <a:avLst/>
          </a:prstGeom>
          <a:noFill/>
        </p:spPr>
      </p:pic>
      <p:pic>
        <p:nvPicPr>
          <p:cNvPr id="1030" name="Picture 6" descr="D:\Суровцева Е.И. ДОКУМЕНТЫ\Краснолипье. Этнография\Традиционный костюм\Музей. Нардный костюм\IMAG0113.jpg"/>
          <p:cNvPicPr>
            <a:picLocks noChangeAspect="1" noChangeArrowheads="1"/>
          </p:cNvPicPr>
          <p:nvPr/>
        </p:nvPicPr>
        <p:blipFill>
          <a:blip r:embed="rId10" cstate="print"/>
          <a:srcRect/>
          <a:stretch>
            <a:fillRect/>
          </a:stretch>
        </p:blipFill>
        <p:spPr bwMode="auto">
          <a:xfrm>
            <a:off x="4500562" y="4357694"/>
            <a:ext cx="500066" cy="577250"/>
          </a:xfrm>
          <a:prstGeom prst="rect">
            <a:avLst/>
          </a:prstGeom>
          <a:noFill/>
        </p:spPr>
      </p:pic>
      <p:pic>
        <p:nvPicPr>
          <p:cNvPr id="1031" name="Picture 7" descr="D:\Суровцева Е.И. ДОКУМЕНТЫ\Краснолипье. Этнография\Традиционный костюм\Музей. Нардный костюм\IMAG0103.jpg"/>
          <p:cNvPicPr>
            <a:picLocks noChangeAspect="1" noChangeArrowheads="1"/>
          </p:cNvPicPr>
          <p:nvPr/>
        </p:nvPicPr>
        <p:blipFill>
          <a:blip r:embed="rId11" cstate="print"/>
          <a:srcRect/>
          <a:stretch>
            <a:fillRect/>
          </a:stretch>
        </p:blipFill>
        <p:spPr bwMode="auto">
          <a:xfrm>
            <a:off x="3856398" y="4503571"/>
            <a:ext cx="593432" cy="568503"/>
          </a:xfrm>
          <a:prstGeom prst="rect">
            <a:avLst/>
          </a:prstGeom>
          <a:noFill/>
        </p:spPr>
      </p:pic>
      <p:pic>
        <p:nvPicPr>
          <p:cNvPr id="1027" name="Picture 3" descr="D:\Суровцева Е.И. ДОКУМЕНТЫ\Краснолипье. Этнография\Традиционный костюм\Музей. Нардный костюм\IMAG0090.jpg"/>
          <p:cNvPicPr>
            <a:picLocks noChangeAspect="1" noChangeArrowheads="1"/>
          </p:cNvPicPr>
          <p:nvPr/>
        </p:nvPicPr>
        <p:blipFill>
          <a:blip r:embed="rId12" cstate="print"/>
          <a:srcRect/>
          <a:stretch>
            <a:fillRect/>
          </a:stretch>
        </p:blipFill>
        <p:spPr bwMode="auto">
          <a:xfrm>
            <a:off x="3143240" y="4286256"/>
            <a:ext cx="914178" cy="519351"/>
          </a:xfrm>
          <a:prstGeom prst="rect">
            <a:avLst/>
          </a:prstGeom>
          <a:noFill/>
        </p:spPr>
      </p:pic>
      <p:pic>
        <p:nvPicPr>
          <p:cNvPr id="27" name="Picture 13" descr="D:\Суровцева Е.И\Конкурсы\Моя малая Родина\i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8358214" y="6429396"/>
            <a:ext cx="428628" cy="294928"/>
          </a:xfrm>
          <a:prstGeom prst="rect">
            <a:avLst/>
          </a:prstGeom>
          <a:noFill/>
        </p:spPr>
      </p:pic>
      <p:pic>
        <p:nvPicPr>
          <p:cNvPr id="28" name="Picture 13" descr="D:\Суровцева Е.И\Конкурсы\Моя малая Родина\i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786710" y="6429396"/>
            <a:ext cx="428629" cy="294928"/>
          </a:xfrm>
          <a:prstGeom prst="rect">
            <a:avLst/>
          </a:prstGeom>
          <a:noFill/>
        </p:spPr>
      </p:pic>
      <p:pic>
        <p:nvPicPr>
          <p:cNvPr id="29" name="Picture 13" descr="D:\Суровцева Е.И\Конкурсы\Моя малая Родина\i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7286644" y="6429396"/>
            <a:ext cx="428628" cy="294928"/>
          </a:xfrm>
          <a:prstGeom prst="rect">
            <a:avLst/>
          </a:prstGeom>
          <a:noFill/>
        </p:spPr>
      </p:pic>
      <p:pic>
        <p:nvPicPr>
          <p:cNvPr id="30" name="Picture 13" descr="D:\Суровцева Е.И\Конкурсы\Моя малая Родина\i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786578" y="6429396"/>
            <a:ext cx="428628" cy="294928"/>
          </a:xfrm>
          <a:prstGeom prst="rect">
            <a:avLst/>
          </a:prstGeom>
          <a:noFill/>
        </p:spPr>
      </p:pic>
      <p:pic>
        <p:nvPicPr>
          <p:cNvPr id="31" name="Picture 13" descr="D:\Суровцева Е.И\Конкурсы\Моя малая Родина\i.jpg"/>
          <p:cNvPicPr>
            <a:picLocks noChangeAspect="1" noChangeArrowheads="1"/>
          </p:cNvPicPr>
          <p:nvPr/>
        </p:nvPicPr>
        <p:blipFill>
          <a:blip r:embed="rId13" cstate="print"/>
          <a:srcRect/>
          <a:stretch>
            <a:fillRect/>
          </a:stretch>
        </p:blipFill>
        <p:spPr bwMode="auto">
          <a:xfrm>
            <a:off x="6286512" y="6429396"/>
            <a:ext cx="428628" cy="294928"/>
          </a:xfrm>
          <a:prstGeom prst="rect">
            <a:avLst/>
          </a:prstGeom>
          <a:noFill/>
        </p:spPr>
      </p:pic>
      <p:pic>
        <p:nvPicPr>
          <p:cNvPr id="1033" name="Picture 9" descr="D:\Суровцева Е.И. ДОКУМЕНТЫ\Россошки\0_aaaa5_767788e8_orig (1).jpg"/>
          <p:cNvPicPr>
            <a:picLocks noChangeAspect="1" noChangeArrowheads="1"/>
          </p:cNvPicPr>
          <p:nvPr/>
        </p:nvPicPr>
        <p:blipFill>
          <a:blip r:embed="rId14" cstate="print"/>
          <a:srcRect/>
          <a:stretch>
            <a:fillRect/>
          </a:stretch>
        </p:blipFill>
        <p:spPr bwMode="auto">
          <a:xfrm>
            <a:off x="428596" y="5190502"/>
            <a:ext cx="2294616" cy="1524646"/>
          </a:xfrm>
          <a:prstGeom prst="rect">
            <a:avLst/>
          </a:prstGeom>
          <a:ln>
            <a:noFill/>
          </a:ln>
          <a:effectLst>
            <a:softEdge rad="112500"/>
          </a:effectLst>
        </p:spPr>
      </p:pic>
    </p:spTree>
  </p:cSld>
  <p:clrMapOvr>
    <a:masterClrMapping/>
  </p:clrMapOvr>
  <p:timing>
    <p:tnLst>
      <p:par>
        <p:cTn id="1" dur="indefinite" restart="never" nodeType="tmRoot"/>
      </p:par>
    </p:tnLst>
  </p:timing>
</p:sld>
</file>

<file path=ppt/theme/theme1.xml><?xml version="1.0" encoding="utf-8"?>
<a:theme xmlns:a="http://schemas.openxmlformats.org/drawingml/2006/main" name="Тема Office">
  <a:themeElements>
    <a:clrScheme name="Трек">
      <a:dk1>
        <a:sysClr val="windowText" lastClr="000000"/>
      </a:dk1>
      <a:lt1>
        <a:sysClr val="window" lastClr="FFFFFF"/>
      </a:lt1>
      <a:dk2>
        <a:srgbClr val="4E3B30"/>
      </a:dk2>
      <a:lt2>
        <a:srgbClr val="FBEEC9"/>
      </a:lt2>
      <a:accent1>
        <a:srgbClr val="F0A22E"/>
      </a:accent1>
      <a:accent2>
        <a:srgbClr val="A5644E"/>
      </a:accent2>
      <a:accent3>
        <a:srgbClr val="B58B80"/>
      </a:accent3>
      <a:accent4>
        <a:srgbClr val="C3986D"/>
      </a:accent4>
      <a:accent5>
        <a:srgbClr val="A19574"/>
      </a:accent5>
      <a:accent6>
        <a:srgbClr val="C17529"/>
      </a:accent6>
      <a:hlink>
        <a:srgbClr val="AD1F1F"/>
      </a:hlink>
      <a:folHlink>
        <a:srgbClr val="FFC42F"/>
      </a:folHlink>
    </a:clrScheme>
    <a:fontScheme name="Стандартная">
      <a:maj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Times New Roman"/>
        <a:font script="Hebr" typeface="Times New Roman"/>
        <a:font script="Thai" typeface="Angsana New"/>
        <a:font script="Ethi" typeface="Nyala"/>
        <a:font script="Beng" typeface="Vrinda"/>
        <a:font script="Gujr" typeface="Shruti"/>
        <a:font script="Khmr" typeface="MoolBoran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Times New Roman"/>
        <a:font script="Uigh" typeface="Microsoft Uighur"/>
      </a:majorFont>
      <a:minorFont>
        <a:latin typeface="Calibri"/>
        <a:ea typeface=""/>
        <a:cs typeface=""/>
        <a:font script="Jpan" typeface="ＭＳ Ｐゴシック"/>
        <a:font script="Hang" typeface="맑은 고딕"/>
        <a:font script="Hans" typeface="宋体"/>
        <a:font script="Hant" typeface="新細明體"/>
        <a:font script="Arab" typeface="Arial"/>
        <a:font script="Hebr" typeface="Arial"/>
        <a:font script="Thai" typeface="Cordia New"/>
        <a:font script="Ethi" typeface="Nyala"/>
        <a:font script="Beng" typeface="Vrinda"/>
        <a:font script="Gujr" typeface="Shruti"/>
        <a:font script="Khmr" typeface="DaunPenh"/>
        <a:font script="Knda" typeface="Tunga"/>
        <a:font script="Guru" typeface="Raavi"/>
        <a:font script="Cans" typeface="Euphemia"/>
        <a:font script="Cher" typeface="Plantagenet Cherokee"/>
        <a:font script="Yiii" typeface="Microsoft Yi Baiti"/>
        <a:font script="Tibt" typeface="Microsoft Himalaya"/>
        <a:font script="Thaa" typeface="MV Boli"/>
        <a:font script="Deva" typeface="Mangal"/>
        <a:font script="Telu" typeface="Gautami"/>
        <a:font script="Taml" typeface="Latha"/>
        <a:font script="Syrc" typeface="Estrangelo Edessa"/>
        <a:font script="Orya" typeface="Kalinga"/>
        <a:font script="Mlym" typeface="Kartika"/>
        <a:font script="Laoo" typeface="DokChampa"/>
        <a:font script="Sinh" typeface="Iskoola Pota"/>
        <a:font script="Mong" typeface="Mongolian Baiti"/>
        <a:font script="Viet" typeface="Arial"/>
        <a:font script="Uigh" typeface="Microsoft Uighur"/>
      </a:minorFont>
    </a:fontScheme>
    <a:fmtScheme name="Стандартная">
      <a:fillStyleLst>
        <a:solidFill>
          <a:schemeClr val="phClr"/>
        </a:solidFill>
        <a:gradFill rotWithShape="1">
          <a:gsLst>
            <a:gs pos="0">
              <a:schemeClr val="phClr">
                <a:tint val="50000"/>
                <a:satMod val="300000"/>
              </a:schemeClr>
            </a:gs>
            <a:gs pos="35000">
              <a:schemeClr val="phClr">
                <a:tint val="37000"/>
                <a:satMod val="300000"/>
              </a:schemeClr>
            </a:gs>
            <a:gs pos="100000">
              <a:schemeClr val="phClr">
                <a:tint val="15000"/>
                <a:satMod val="350000"/>
              </a:schemeClr>
            </a:gs>
          </a:gsLst>
          <a:lin ang="16200000" scaled="1"/>
        </a:gradFill>
        <a:gradFill rotWithShape="1">
          <a:gsLst>
            <a:gs pos="0">
              <a:schemeClr val="phClr">
                <a:shade val="51000"/>
                <a:satMod val="130000"/>
              </a:schemeClr>
            </a:gs>
            <a:gs pos="80000">
              <a:schemeClr val="phClr">
                <a:shade val="93000"/>
                <a:satMod val="130000"/>
              </a:schemeClr>
            </a:gs>
            <a:gs pos="100000">
              <a:schemeClr val="phClr">
                <a:shade val="94000"/>
                <a:satMod val="135000"/>
              </a:schemeClr>
            </a:gs>
          </a:gsLst>
          <a:lin ang="16200000" scaled="0"/>
        </a:gradFill>
      </a:fillStyleLst>
      <a:lnStyleLst>
        <a:ln w="9525" cap="flat" cmpd="sng" algn="ctr">
          <a:solidFill>
            <a:schemeClr val="phClr">
              <a:shade val="95000"/>
              <a:satMod val="105000"/>
            </a:schemeClr>
          </a:solidFill>
          <a:prstDash val="solid"/>
        </a:ln>
        <a:ln w="25400" cap="flat" cmpd="sng" algn="ctr">
          <a:solidFill>
            <a:schemeClr val="phClr"/>
          </a:solidFill>
          <a:prstDash val="solid"/>
        </a:ln>
        <a:ln w="38100" cap="flat" cmpd="sng" algn="ctr">
          <a:solidFill>
            <a:schemeClr val="phClr"/>
          </a:solidFill>
          <a:prstDash val="solid"/>
        </a:ln>
      </a:lnStyleLst>
      <a:effectStyleLst>
        <a:effectStyle>
          <a:effectLst>
            <a:outerShdw blurRad="40000" dist="20000" dir="5400000" rotWithShape="0">
              <a:srgbClr val="000000">
                <a:alpha val="38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</a:effectStyle>
        <a:effectStyle>
          <a:effectLst>
            <a:outerShdw blurRad="40000" dist="23000" dir="5400000" rotWithShape="0">
              <a:srgbClr val="000000">
                <a:alpha val="35000"/>
              </a:srgbClr>
            </a:outerShdw>
          </a:effectLst>
          <a:scene3d>
            <a:camera prst="orthographicFront">
              <a:rot lat="0" lon="0" rev="0"/>
            </a:camera>
            <a:lightRig rig="threePt" dir="t">
              <a:rot lat="0" lon="0" rev="1200000"/>
            </a:lightRig>
          </a:scene3d>
          <a:sp3d>
            <a:bevelT w="63500" h="25400"/>
          </a:sp3d>
        </a:effectStyle>
      </a:effectStyleLst>
      <a:bgFillStyleLst>
        <a:solidFill>
          <a:schemeClr val="phClr"/>
        </a:solidFill>
        <a:gradFill rotWithShape="1">
          <a:gsLst>
            <a:gs pos="0">
              <a:schemeClr val="phClr">
                <a:tint val="40000"/>
                <a:satMod val="350000"/>
              </a:schemeClr>
            </a:gs>
            <a:gs pos="40000">
              <a:schemeClr val="phClr">
                <a:tint val="45000"/>
                <a:shade val="99000"/>
                <a:satMod val="350000"/>
              </a:schemeClr>
            </a:gs>
            <a:gs pos="100000">
              <a:schemeClr val="phClr">
                <a:shade val="20000"/>
                <a:satMod val="255000"/>
              </a:schemeClr>
            </a:gs>
          </a:gsLst>
          <a:path path="circle">
            <a:fillToRect l="50000" t="-80000" r="50000" b="180000"/>
          </a:path>
        </a:gradFill>
        <a:gradFill rotWithShape="1">
          <a:gsLst>
            <a:gs pos="0">
              <a:schemeClr val="phClr">
                <a:tint val="80000"/>
                <a:satMod val="300000"/>
              </a:schemeClr>
            </a:gs>
            <a:gs pos="100000">
              <a:schemeClr val="phClr">
                <a:shade val="30000"/>
                <a:satMod val="200000"/>
              </a:schemeClr>
            </a:gs>
          </a:gsLst>
          <a:path path="circle">
            <a:fillToRect l="50000" t="50000" r="50000" b="50000"/>
          </a:path>
        </a:gradFill>
      </a:bgFillStyleLst>
    </a:fmtScheme>
  </a:themeElements>
  <a:objectDefaults/>
  <a:extraClrSchemeLst/>
</a:theme>
</file>

<file path=docProps/app.xml><?xml version="1.0" encoding="utf-8"?>
<Properties xmlns="http://schemas.openxmlformats.org/officeDocument/2006/extended-properties" xmlns:vt="http://schemas.openxmlformats.org/officeDocument/2006/docPropsVTypes">
  <Template>Urban</Template>
  <TotalTime>75</TotalTime>
  <Words>181</Words>
  <PresentationFormat>Экран (4:3)</PresentationFormat>
  <Paragraphs>25</Paragraphs>
  <Slides>1</Slides>
  <Notes>0</Notes>
  <HiddenSlides>0</HiddenSlides>
  <MMClips>0</MMClips>
  <ScaleCrop>false</ScaleCrop>
  <HeadingPairs>
    <vt:vector size="4" baseType="variant">
      <vt:variant>
        <vt:lpstr>Тема</vt:lpstr>
      </vt:variant>
      <vt:variant>
        <vt:i4>1</vt:i4>
      </vt:variant>
      <vt:variant>
        <vt:lpstr>Заголовки слайдов</vt:lpstr>
      </vt:variant>
      <vt:variant>
        <vt:i4>1</vt:i4>
      </vt:variant>
    </vt:vector>
  </HeadingPairs>
  <TitlesOfParts>
    <vt:vector size="2" baseType="lpstr">
      <vt:lpstr>Тема Office</vt:lpstr>
      <vt:lpstr>  ЭТНИЧЕСКАЯ САМОБЫТНОСТЬ ВОРОНЕЖСКОЙ ОБЛАСТИ:  КАК ЖИЛИ И ЧТО НОСИЛИ ЖИТЕЛИ ЧЕРНОЗЕМЬЯ СОТНИ ЛЕТ НАЗАД </vt:lpstr>
    </vt:vector>
  </TitlesOfParts>
  <LinksUpToDate>false</LinksUpToDate>
  <SharedDoc>false</SharedDoc>
  <HyperlinksChanged>false</HyperlinksChanged>
  <AppVersion>12.0000</AppVersion>
</Properties>
</file>

<file path=docProps/core.xml><?xml version="1.0" encoding="utf-8"?>
<cp:coreProperties xmlns:cp="http://schemas.openxmlformats.org/package/2006/metadata/core-properties" xmlns:dc="http://purl.org/dc/elements/1.1/" xmlns:dcterms="http://purl.org/dc/terms/" xmlns:dcmitype="http://purl.org/dc/dcmitype/" xmlns:xsi="http://www.w3.org/2001/XMLSchema-instance">
  <dc:title>  ЭТНИЧЕСКАЯ САМОБЫТНОСТЬ ВОРОНЕЖСКОЙ ОБЛАСТИ:  КАК ЖИЛИ И ЧТО НОСИЛИ ЖИТЕЛИ ЧЕРНОЗЕМЬЯ СОТНИ ЛЕТ НАЗАД </dc:title>
  <dc:creator>Марина</dc:creator>
  <cp:lastModifiedBy>Марина</cp:lastModifiedBy>
  <cp:revision>9</cp:revision>
  <dcterms:created xsi:type="dcterms:W3CDTF">2021-01-12T20:51:03Z</dcterms:created>
  <dcterms:modified xsi:type="dcterms:W3CDTF">2021-01-12T22:17:12Z</dcterms:modified>
</cp:coreProperties>
</file>