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mpe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68" r:id="rId4"/>
    <p:sldId id="266" r:id="rId5"/>
    <p:sldId id="267" r:id="rId6"/>
    <p:sldId id="270" r:id="rId7"/>
    <p:sldId id="259" r:id="rId8"/>
    <p:sldId id="262" r:id="rId9"/>
    <p:sldId id="260" r:id="rId10"/>
    <p:sldId id="261" r:id="rId11"/>
    <p:sldId id="271" r:id="rId12"/>
    <p:sldId id="263" r:id="rId13"/>
    <p:sldId id="264" r:id="rId14"/>
    <p:sldId id="272" r:id="rId15"/>
    <p:sldId id="274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Надежда Самодурова" initials="НС" lastIdx="1" clrIdx="0">
    <p:extLst>
      <p:ext uri="{19B8F6BF-5375-455C-9EA6-DF929625EA0E}">
        <p15:presenceInfo xmlns="" xmlns:p15="http://schemas.microsoft.com/office/powerpoint/2012/main" userId="43e9cc2f5c10df6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3DB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1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FE8E3-12B8-4B90-846F-10C5EAE8E4B5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366A-FD4D-4608-978F-7431F049EE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16555637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FE8E3-12B8-4B90-846F-10C5EAE8E4B5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366A-FD4D-4608-978F-7431F049EE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2433024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FE8E3-12B8-4B90-846F-10C5EAE8E4B5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366A-FD4D-4608-978F-7431F049EE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35959400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FE8E3-12B8-4B90-846F-10C5EAE8E4B5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366A-FD4D-4608-978F-7431F049EE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91633184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FE8E3-12B8-4B90-846F-10C5EAE8E4B5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366A-FD4D-4608-978F-7431F049EE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21435902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FE8E3-12B8-4B90-846F-10C5EAE8E4B5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366A-FD4D-4608-978F-7431F049EE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53368918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FE8E3-12B8-4B90-846F-10C5EAE8E4B5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366A-FD4D-4608-978F-7431F049EE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23132674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FE8E3-12B8-4B90-846F-10C5EAE8E4B5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366A-FD4D-4608-978F-7431F049EE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23482533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FE8E3-12B8-4B90-846F-10C5EAE8E4B5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366A-FD4D-4608-978F-7431F049EE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7781141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FE8E3-12B8-4B90-846F-10C5EAE8E4B5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366A-FD4D-4608-978F-7431F049EE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59164553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FE8E3-12B8-4B90-846F-10C5EAE8E4B5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366A-FD4D-4608-978F-7431F049EE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01453120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2FE8E3-12B8-4B90-846F-10C5EAE8E4B5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1A366A-FD4D-4608-978F-7431F049EE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09804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media1.mp3"/><Relationship Id="rId5" Type="http://schemas.openxmlformats.org/officeDocument/2006/relationships/image" Target="../media/image2.png"/><Relationship Id="rId4" Type="http://schemas.microsoft.com/office/2007/relationships/media" Target="../media/media1.mp3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media5.mp3"/><Relationship Id="rId6" Type="http://schemas.openxmlformats.org/officeDocument/2006/relationships/image" Target="../media/image4.jpeg"/><Relationship Id="rId5" Type="http://schemas.openxmlformats.org/officeDocument/2006/relationships/image" Target="../media/image18.png"/><Relationship Id="rId4" Type="http://schemas.microsoft.com/office/2007/relationships/media" Target="../media/media5.mp3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7" Type="http://schemas.openxmlformats.org/officeDocument/2006/relationships/image" Target="../media/image21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media5.mp3"/><Relationship Id="rId6" Type="http://schemas.openxmlformats.org/officeDocument/2006/relationships/image" Target="../media/image4.jpeg"/><Relationship Id="rId5" Type="http://schemas.openxmlformats.org/officeDocument/2006/relationships/image" Target="../media/image18.png"/><Relationship Id="rId4" Type="http://schemas.microsoft.com/office/2007/relationships/media" Target="../media/media5.mp3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53;&#1072;&#1076;&#1077;&#1078;&#1076;&#1072;\Desktop\salamisound-1454157-birds-in-the-forest-with-a.mp3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53;&#1072;&#1076;&#1077;&#1078;&#1076;&#1072;\Downloads\new223.mp3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53;&#1072;&#1076;&#1077;&#1078;&#1076;&#1072;\Downloads\zhuzhzhanie-pchel.mp3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79848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40927" y="374073"/>
            <a:ext cx="58812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Дед Мороз и лето</a:t>
            </a:r>
            <a:endParaRPr lang="ru-RU" sz="5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Музыка из мультфильмов — Песенка Деда Мороза (www.mixmuz.ru)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59971" y="316319"/>
            <a:ext cx="609600" cy="85652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118764" y="6276110"/>
            <a:ext cx="38377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учитель -логопед </a:t>
            </a:r>
          </a:p>
          <a:p>
            <a:r>
              <a:rPr lang="ru-RU" sz="2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Надежда Сергеевна Самодурова</a:t>
            </a:r>
            <a:endParaRPr lang="ru-RU" sz="2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2794306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5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904" y="199208"/>
            <a:ext cx="9649096" cy="66587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1147751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2192000" cy="6982097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1" cy="6858000"/>
          </a:xfrm>
          <a:prstGeom prst="rect">
            <a:avLst/>
          </a:prstGeom>
        </p:spPr>
      </p:pic>
      <p:pic>
        <p:nvPicPr>
          <p:cNvPr id="3" name="детский хор — песенка о лете (из мультика дед мороз и лето) (www.mixmuz.ru)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209005" y="158931"/>
            <a:ext cx="609600" cy="6096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384" y="3980688"/>
            <a:ext cx="2084832" cy="287731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3877769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7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39"/>
            <a:ext cx="12191999" cy="714538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49086" y="613954"/>
            <a:ext cx="10137162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dirty="0" smtClean="0">
                <a:solidFill>
                  <a:srgbClr val="002060"/>
                </a:solidFill>
              </a:rPr>
              <a:t>На деревья, на кусты</a:t>
            </a:r>
          </a:p>
          <a:p>
            <a:pPr algn="ctr"/>
            <a:r>
              <a:rPr lang="ru-RU" sz="6600" dirty="0" smtClean="0">
                <a:solidFill>
                  <a:srgbClr val="002060"/>
                </a:solidFill>
              </a:rPr>
              <a:t>С неба падают цветы.</a:t>
            </a:r>
          </a:p>
          <a:p>
            <a:pPr algn="ctr"/>
            <a:r>
              <a:rPr lang="ru-RU" sz="6600" dirty="0" smtClean="0">
                <a:solidFill>
                  <a:srgbClr val="002060"/>
                </a:solidFill>
              </a:rPr>
              <a:t> Белые, пушистые, </a:t>
            </a:r>
          </a:p>
          <a:p>
            <a:pPr algn="ctr"/>
            <a:r>
              <a:rPr lang="ru-RU" sz="6600" dirty="0" smtClean="0">
                <a:solidFill>
                  <a:srgbClr val="002060"/>
                </a:solidFill>
              </a:rPr>
              <a:t>Только не душистые</a:t>
            </a:r>
            <a:r>
              <a:rPr lang="ru-RU" sz="6600" dirty="0" smtClean="0"/>
              <a:t>. </a:t>
            </a:r>
            <a:endParaRPr lang="ru-RU" sz="66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0285722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2357462" cy="685800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детский хор — песенка о лете (из мультика дед мороз и лето) (www.mixmuz.ru)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209005" y="158931"/>
            <a:ext cx="609600" cy="6096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80688"/>
            <a:ext cx="2084832" cy="2877312"/>
          </a:xfrm>
          <a:prstGeom prst="rect">
            <a:avLst/>
          </a:prstGeom>
        </p:spPr>
      </p:pic>
      <p:pic>
        <p:nvPicPr>
          <p:cNvPr id="6" name="Рисунок 5" descr="IMG_20191213_08423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pic>
        <p:nvPicPr>
          <p:cNvPr id="7" name="Рисунок 6" descr="img1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885508" y="0"/>
            <a:ext cx="7306492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3877769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7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600x400_201601111143204ecf229d3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80688"/>
            <a:ext cx="2084832" cy="2877312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thumb_l_775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8719" y="-6096"/>
            <a:ext cx="9797143" cy="6858000"/>
          </a:xfrm>
          <a:prstGeom prst="rect">
            <a:avLst/>
          </a:prstGeom>
        </p:spPr>
      </p:pic>
      <p:pic>
        <p:nvPicPr>
          <p:cNvPr id="3" name="salamisound-1454157-birds-in-the-forest-with-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580607" y="311332"/>
            <a:ext cx="304800" cy="3048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127" y="3810435"/>
            <a:ext cx="2084832" cy="2877312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15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4724" y="0"/>
            <a:ext cx="10342551" cy="6858000"/>
          </a:xfrm>
          <a:prstGeom prst="rect">
            <a:avLst/>
          </a:prstGeom>
        </p:spPr>
      </p:pic>
      <p:pic>
        <p:nvPicPr>
          <p:cNvPr id="4" name="new223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110343" y="180703"/>
            <a:ext cx="927463" cy="8490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1361" y="-330491"/>
            <a:ext cx="2084832" cy="2877312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8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ummer-Meadow-2880x19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635000"/>
            <a:ext cx="11239500" cy="7493000"/>
          </a:xfrm>
          <a:prstGeom prst="rect">
            <a:avLst/>
          </a:prstGeom>
        </p:spPr>
      </p:pic>
      <p:pic>
        <p:nvPicPr>
          <p:cNvPr id="3" name="zhuzhzhanie-pchel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222069" y="-152400"/>
            <a:ext cx="836022" cy="8447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361" y="3810434"/>
            <a:ext cx="2084832" cy="2877312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axresdefault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259"/>
            <a:ext cx="12191999" cy="6976116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41" y="3144229"/>
            <a:ext cx="2084832" cy="287731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437529" y="2245659"/>
            <a:ext cx="7484165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Где-то собаки рычали. </a:t>
            </a:r>
            <a:r>
              <a:rPr lang="ru-RU" sz="2400" b="1" dirty="0" smtClean="0"/>
              <a:t>-Р-р-</a:t>
            </a:r>
            <a:r>
              <a:rPr lang="ru-RU" sz="2400" b="1" dirty="0" err="1" smtClean="0"/>
              <a:t>ррр</a:t>
            </a:r>
            <a:r>
              <a:rPr lang="ru-RU" sz="2400" b="1" dirty="0"/>
              <a:t>.</a:t>
            </a:r>
          </a:p>
          <a:p>
            <a:r>
              <a:rPr lang="ru-RU" sz="2400" b="1" dirty="0"/>
              <a:t> В стойле коровы мычали. </a:t>
            </a:r>
            <a:r>
              <a:rPr lang="ru-RU" sz="2400" b="1" dirty="0" smtClean="0"/>
              <a:t>– </a:t>
            </a:r>
            <a:r>
              <a:rPr lang="ru-RU" sz="2400" b="1" dirty="0"/>
              <a:t>М-м-</a:t>
            </a:r>
            <a:r>
              <a:rPr lang="ru-RU" sz="2400" b="1" dirty="0" err="1"/>
              <a:t>муууу</a:t>
            </a:r>
            <a:r>
              <a:rPr lang="ru-RU" sz="2400" b="1" dirty="0"/>
              <a:t>. </a:t>
            </a:r>
          </a:p>
          <a:p>
            <a:r>
              <a:rPr lang="ru-RU" sz="2400" b="1" dirty="0"/>
              <a:t>В комнате мухи жужжали</a:t>
            </a:r>
            <a:r>
              <a:rPr lang="ru-RU" sz="2400" b="1" dirty="0" smtClean="0"/>
              <a:t>.– </a:t>
            </a:r>
            <a:r>
              <a:rPr lang="ru-RU" sz="2400" b="1" dirty="0"/>
              <a:t>Ж- ж -</a:t>
            </a:r>
            <a:r>
              <a:rPr lang="ru-RU" sz="2400" b="1" dirty="0" err="1"/>
              <a:t>жж</a:t>
            </a:r>
            <a:r>
              <a:rPr lang="ru-RU" sz="2400" b="1" dirty="0"/>
              <a:t>. </a:t>
            </a:r>
          </a:p>
          <a:p>
            <a:r>
              <a:rPr lang="ru-RU" sz="2400" b="1" dirty="0"/>
              <a:t>Мимо машины бежали. – </a:t>
            </a:r>
            <a:r>
              <a:rPr lang="ru-RU" sz="2400" b="1" dirty="0" err="1"/>
              <a:t>Др</a:t>
            </a:r>
            <a:r>
              <a:rPr lang="ru-RU" sz="2400" b="1" dirty="0"/>
              <a:t>-</a:t>
            </a:r>
            <a:r>
              <a:rPr lang="ru-RU" sz="2400" b="1" dirty="0" err="1"/>
              <a:t>др</a:t>
            </a:r>
            <a:r>
              <a:rPr lang="ru-RU" sz="2400" b="1" dirty="0"/>
              <a:t>-др. </a:t>
            </a:r>
          </a:p>
          <a:p>
            <a:r>
              <a:rPr lang="ru-RU" sz="2400" b="1" dirty="0"/>
              <a:t>Гудели от ветра все провода. – В-в-в-в.</a:t>
            </a:r>
          </a:p>
          <a:p>
            <a:r>
              <a:rPr lang="ru-RU" sz="2400" b="1" dirty="0"/>
              <a:t> Капала в кухне из крана вода. – Кап-кап-кап. </a:t>
            </a:r>
          </a:p>
          <a:p>
            <a:r>
              <a:rPr lang="ru-RU" sz="2400" b="1" dirty="0"/>
              <a:t>Перекликались в ночи поезда. – </a:t>
            </a:r>
            <a:r>
              <a:rPr lang="ru-RU" sz="2400" b="1" dirty="0" err="1"/>
              <a:t>Чух</a:t>
            </a:r>
            <a:r>
              <a:rPr lang="ru-RU" sz="2400" b="1" dirty="0"/>
              <a:t> -</a:t>
            </a:r>
            <a:r>
              <a:rPr lang="ru-RU" sz="2400" b="1" dirty="0" err="1"/>
              <a:t>чух-чух</a:t>
            </a:r>
            <a:r>
              <a:rPr lang="ru-RU" sz="2400" b="1" dirty="0"/>
              <a:t>. Ту-ту-ту. </a:t>
            </a:r>
          </a:p>
          <a:p>
            <a:endParaRPr lang="ru-RU" sz="2400" b="1" dirty="0"/>
          </a:p>
        </p:txBody>
      </p:sp>
    </p:spTree>
    <p:extLst>
      <p:ext uri="{BB962C8B-B14F-4D97-AF65-F5344CB8AC3E}">
        <p14:creationId xmlns="" xmlns:p14="http://schemas.microsoft.com/office/powerpoint/2010/main" val="338073411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182" y="-461982"/>
            <a:ext cx="13080382" cy="7319982"/>
          </a:xfrm>
        </p:spPr>
      </p:pic>
      <p:sp>
        <p:nvSpPr>
          <p:cNvPr id="5" name="TextBox 4"/>
          <p:cNvSpPr txBox="1"/>
          <p:nvPr/>
        </p:nvSpPr>
        <p:spPr>
          <a:xfrm>
            <a:off x="3644537" y="5643154"/>
            <a:ext cx="43891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Рот – это домик звуков </a:t>
            </a:r>
            <a:r>
              <a:rPr lang="ru-RU" sz="2000" b="1" dirty="0" smtClean="0">
                <a:solidFill>
                  <a:srgbClr val="C00000"/>
                </a:solidFill>
              </a:rPr>
              <a:t>.</a:t>
            </a:r>
            <a:endParaRPr lang="ru-RU" sz="2000" b="1" dirty="0">
              <a:solidFill>
                <a:srgbClr val="C00000"/>
              </a:solidFill>
            </a:endParaRPr>
          </a:p>
          <a:p>
            <a:r>
              <a:rPr lang="ru-RU" sz="2000" b="1" dirty="0">
                <a:solidFill>
                  <a:srgbClr val="C00000"/>
                </a:solidFill>
              </a:rPr>
              <a:t> В домике этом – Красные двери, 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Рядом с дверями – Белые звери. </a:t>
            </a:r>
          </a:p>
          <a:p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0605020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70080" cy="9052561"/>
          </a:xfrm>
        </p:spPr>
      </p:pic>
    </p:spTree>
    <p:extLst>
      <p:ext uri="{BB962C8B-B14F-4D97-AF65-F5344CB8AC3E}">
        <p14:creationId xmlns="" xmlns:p14="http://schemas.microsoft.com/office/powerpoint/2010/main" val="403452204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966</TotalTime>
  <Words>116</Words>
  <Application>Microsoft Office PowerPoint</Application>
  <PresentationFormat>Произвольный</PresentationFormat>
  <Paragraphs>17</Paragraphs>
  <Slides>15</Slides>
  <Notes>0</Notes>
  <HiddenSlides>0</HiddenSlides>
  <MMClips>6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Надежда Самодурова</dc:creator>
  <cp:lastModifiedBy>Надежда</cp:lastModifiedBy>
  <cp:revision>44</cp:revision>
  <dcterms:created xsi:type="dcterms:W3CDTF">2020-01-18T04:44:45Z</dcterms:created>
  <dcterms:modified xsi:type="dcterms:W3CDTF">2020-01-21T05:50:00Z</dcterms:modified>
</cp:coreProperties>
</file>