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6" r:id="rId5"/>
    <p:sldId id="267" r:id="rId6"/>
    <p:sldId id="270" r:id="rId7"/>
    <p:sldId id="259" r:id="rId8"/>
    <p:sldId id="262" r:id="rId9"/>
    <p:sldId id="260" r:id="rId10"/>
    <p:sldId id="261" r:id="rId11"/>
    <p:sldId id="271" r:id="rId12"/>
    <p:sldId id="263" r:id="rId13"/>
    <p:sldId id="264" r:id="rId14"/>
    <p:sldId id="272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Самодурова" initials="НС" lastIdx="1" clrIdx="0">
    <p:extLst>
      <p:ext uri="{19B8F6BF-5375-455C-9EA6-DF929625EA0E}">
        <p15:presenceInfo xmlns="" xmlns:p15="http://schemas.microsoft.com/office/powerpoint/2012/main" userId="43e9cc2f5c10df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D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5556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33024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9594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6331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43590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36891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1326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48253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8114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1645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4531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E8E3-12B8-4B90-846F-10C5EAE8E4B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366A-FD4D-4608-978F-7431F049E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8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microsoft.com/office/2007/relationships/media" Target="../media/media5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microsoft.com/office/2007/relationships/media" Target="../media/media5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76;&#1077;&#1078;&#1076;&#1072;\Desktop\salamisound-1454157-birds-in-the-forest-with-a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76;&#1077;&#1078;&#1076;&#1072;\Downloads\new223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76;&#1077;&#1078;&#1076;&#1072;\Downloads\zhuzhzhanie-pchel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9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0927" y="374073"/>
            <a:ext cx="588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и лето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узыка из мультфильмов — Песенка Деда Мороза (www.mixmuz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9971" y="316319"/>
            <a:ext cx="609600" cy="856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8764" y="6276110"/>
            <a:ext cx="383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-логопед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Сергеевна Самодурова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43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199208"/>
            <a:ext cx="9649096" cy="6658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477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9820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детский хор — песенка о лете (из мультика дед мороз и лето) (www.mixmuz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9005" y="158931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84" y="3980688"/>
            <a:ext cx="2084832" cy="287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777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"/>
            <a:ext cx="12191999" cy="7145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9086" y="613954"/>
            <a:ext cx="1013716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На деревья, на кусты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С неба падают цветы.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 Белые, пушистые, 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Только не душистые</a:t>
            </a:r>
            <a:r>
              <a:rPr lang="ru-RU" sz="6600" dirty="0" smtClean="0"/>
              <a:t>. 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857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357462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етский хор — песенка о лете (из мультика дед мороз и лето) (www.mixmuz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9005" y="158931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88"/>
            <a:ext cx="2084832" cy="2877312"/>
          </a:xfrm>
          <a:prstGeom prst="rect">
            <a:avLst/>
          </a:prstGeom>
        </p:spPr>
      </p:pic>
      <p:pic>
        <p:nvPicPr>
          <p:cNvPr id="6" name="Рисунок 5" descr="IMG_20191213_0842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5508" y="0"/>
            <a:ext cx="730649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777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0x400_201601111143204ecf229d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88"/>
            <a:ext cx="2084832" cy="28773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l_7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719" y="-6096"/>
            <a:ext cx="9797143" cy="6858000"/>
          </a:xfrm>
          <a:prstGeom prst="rect">
            <a:avLst/>
          </a:prstGeom>
        </p:spPr>
      </p:pic>
      <p:pic>
        <p:nvPicPr>
          <p:cNvPr id="3" name="salamisound-1454157-birds-in-the-forest-with-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80607" y="311332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27" y="3810435"/>
            <a:ext cx="2084832" cy="28773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724" y="0"/>
            <a:ext cx="10342551" cy="6858000"/>
          </a:xfrm>
          <a:prstGeom prst="rect">
            <a:avLst/>
          </a:prstGeom>
        </p:spPr>
      </p:pic>
      <p:pic>
        <p:nvPicPr>
          <p:cNvPr id="4" name="new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0343" y="180703"/>
            <a:ext cx="927463" cy="849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61" y="-330491"/>
            <a:ext cx="2084832" cy="28773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mmer-Meadow-2880x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35000"/>
            <a:ext cx="11239500" cy="7493000"/>
          </a:xfrm>
          <a:prstGeom prst="rect">
            <a:avLst/>
          </a:prstGeom>
        </p:spPr>
      </p:pic>
      <p:pic>
        <p:nvPicPr>
          <p:cNvPr id="3" name="zhuzhzhanie-pch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2069" y="-152400"/>
            <a:ext cx="836022" cy="844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1" y="3810434"/>
            <a:ext cx="2084832" cy="28773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9"/>
            <a:ext cx="12191999" cy="69761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1" y="3144229"/>
            <a:ext cx="2084832" cy="2877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7529" y="2245659"/>
            <a:ext cx="74841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Где-то собаки рычали. </a:t>
            </a:r>
            <a:r>
              <a:rPr lang="ru-RU" sz="2400" b="1" dirty="0" smtClean="0"/>
              <a:t>-Р-р-</a:t>
            </a:r>
            <a:r>
              <a:rPr lang="ru-RU" sz="2400" b="1" dirty="0" err="1" smtClean="0"/>
              <a:t>ррр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В стойле коровы мычали. </a:t>
            </a:r>
            <a:r>
              <a:rPr lang="ru-RU" sz="2400" b="1" dirty="0" smtClean="0"/>
              <a:t>– </a:t>
            </a:r>
            <a:r>
              <a:rPr lang="ru-RU" sz="2400" b="1" dirty="0"/>
              <a:t>М-м-</a:t>
            </a:r>
            <a:r>
              <a:rPr lang="ru-RU" sz="2400" b="1" dirty="0" err="1"/>
              <a:t>муууу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В комнате мухи жужжали</a:t>
            </a:r>
            <a:r>
              <a:rPr lang="ru-RU" sz="2400" b="1" dirty="0" smtClean="0"/>
              <a:t>.– </a:t>
            </a:r>
            <a:r>
              <a:rPr lang="ru-RU" sz="2400" b="1" dirty="0"/>
              <a:t>Ж- ж -</a:t>
            </a:r>
            <a:r>
              <a:rPr lang="ru-RU" sz="2400" b="1" dirty="0" err="1"/>
              <a:t>жж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Мимо машины бежали. – </a:t>
            </a:r>
            <a:r>
              <a:rPr lang="ru-RU" sz="2400" b="1" dirty="0" err="1"/>
              <a:t>Др</a:t>
            </a:r>
            <a:r>
              <a:rPr lang="ru-RU" sz="2400" b="1" dirty="0"/>
              <a:t>-</a:t>
            </a:r>
            <a:r>
              <a:rPr lang="ru-RU" sz="2400" b="1" dirty="0" err="1"/>
              <a:t>др</a:t>
            </a:r>
            <a:r>
              <a:rPr lang="ru-RU" sz="2400" b="1" dirty="0"/>
              <a:t>-др. </a:t>
            </a:r>
          </a:p>
          <a:p>
            <a:r>
              <a:rPr lang="ru-RU" sz="2400" b="1" dirty="0"/>
              <a:t>Гудели от ветра все провода. – В-в-в-в.</a:t>
            </a:r>
          </a:p>
          <a:p>
            <a:r>
              <a:rPr lang="ru-RU" sz="2400" b="1" dirty="0"/>
              <a:t> Капала в кухне из крана вода. – Кап-кап-кап. </a:t>
            </a:r>
          </a:p>
          <a:p>
            <a:r>
              <a:rPr lang="ru-RU" sz="2400" b="1" dirty="0"/>
              <a:t>Перекликались в ночи поезда. – </a:t>
            </a:r>
            <a:r>
              <a:rPr lang="ru-RU" sz="2400" b="1" dirty="0" err="1"/>
              <a:t>Чух</a:t>
            </a:r>
            <a:r>
              <a:rPr lang="ru-RU" sz="2400" b="1" dirty="0"/>
              <a:t> -</a:t>
            </a:r>
            <a:r>
              <a:rPr lang="ru-RU" sz="2400" b="1" dirty="0" err="1"/>
              <a:t>чух-чух</a:t>
            </a:r>
            <a:r>
              <a:rPr lang="ru-RU" sz="2400" b="1" dirty="0"/>
              <a:t>. Ту-ту-ту.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80734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82" y="-461982"/>
            <a:ext cx="13080382" cy="7319982"/>
          </a:xfrm>
        </p:spPr>
      </p:pic>
      <p:sp>
        <p:nvSpPr>
          <p:cNvPr id="5" name="TextBox 4"/>
          <p:cNvSpPr txBox="1"/>
          <p:nvPr/>
        </p:nvSpPr>
        <p:spPr>
          <a:xfrm>
            <a:off x="3644537" y="5643154"/>
            <a:ext cx="438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Рот – это домик звуков 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В домике этом – Красные двери,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Рядом с дверями – Белые звери. 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050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9052561"/>
          </a:xfrm>
        </p:spPr>
      </p:pic>
    </p:spTree>
    <p:extLst>
      <p:ext uri="{BB962C8B-B14F-4D97-AF65-F5344CB8AC3E}">
        <p14:creationId xmlns="" xmlns:p14="http://schemas.microsoft.com/office/powerpoint/2010/main" val="4034522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116</Words>
  <Application>Microsoft Office PowerPoint</Application>
  <PresentationFormat>Произвольный</PresentationFormat>
  <Paragraphs>17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Самодурова</dc:creator>
  <cp:lastModifiedBy>Надежда</cp:lastModifiedBy>
  <cp:revision>44</cp:revision>
  <dcterms:created xsi:type="dcterms:W3CDTF">2020-01-18T04:44:45Z</dcterms:created>
  <dcterms:modified xsi:type="dcterms:W3CDTF">2020-01-21T05:50:00Z</dcterms:modified>
</cp:coreProperties>
</file>