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57" r:id="rId5"/>
    <p:sldId id="265" r:id="rId6"/>
    <p:sldId id="266" r:id="rId7"/>
    <p:sldId id="268" r:id="rId8"/>
    <p:sldId id="269" r:id="rId9"/>
    <p:sldId id="270" r:id="rId10"/>
    <p:sldId id="28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304" r:id="rId30"/>
    <p:sldId id="290" r:id="rId31"/>
    <p:sldId id="291" r:id="rId32"/>
    <p:sldId id="294" r:id="rId33"/>
    <p:sldId id="295" r:id="rId34"/>
    <p:sldId id="305" r:id="rId35"/>
    <p:sldId id="292" r:id="rId36"/>
    <p:sldId id="302" r:id="rId37"/>
    <p:sldId id="303" r:id="rId38"/>
    <p:sldId id="293" r:id="rId39"/>
    <p:sldId id="296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Воронежская область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Репьевский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муниципальный район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отделение дошкольного образования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МБОУ «Краснолипьевская школа»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детский сад «РАДУГА»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Наш спортивный зал</a:t>
            </a:r>
            <a:endParaRPr lang="ru-RU" b="1" i="1" dirty="0"/>
          </a:p>
        </p:txBody>
      </p:sp>
      <p:pic>
        <p:nvPicPr>
          <p:cNvPr id="4" name="Содержимое 3" descr="20181003_1050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4388" y="1752600"/>
            <a:ext cx="7775223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Встречаем День Победы, лучший день в году!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SAM_409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5551" y="2767287"/>
            <a:ext cx="4039985" cy="302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SAM_4115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14942" y="2285992"/>
            <a:ext cx="2764852" cy="368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Творческая мастерская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20161011_11390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428868"/>
            <a:ext cx="4040188" cy="2857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SAM_210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500562" y="2714620"/>
            <a:ext cx="4039985" cy="302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«Я, ТЫ, ОН, ОНА- ВМЕСТЕ ДРУЖНАЯ СЕМЬЯ»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«Белый цветок»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0160913_10505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214282" y="3014216"/>
            <a:ext cx="4283106" cy="2915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«Цветные ладошки»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SAM_2046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920" y="2592719"/>
            <a:ext cx="4039985" cy="337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Развиваем мелкую моторику рук</a:t>
            </a:r>
            <a:endParaRPr lang="ru-RU" b="1" i="1" dirty="0"/>
          </a:p>
        </p:txBody>
      </p:sp>
      <p:pic>
        <p:nvPicPr>
          <p:cNvPr id="4" name="Содержимое 3" descr="20171012_10125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4388" y="1752600"/>
            <a:ext cx="7775223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Любим рисовать ладошками</a:t>
            </a:r>
            <a:endParaRPr lang="ru-RU" b="1" i="1" dirty="0"/>
          </a:p>
        </p:txBody>
      </p:sp>
      <p:pic>
        <p:nvPicPr>
          <p:cNvPr id="4" name="Содержимое 3" descr="20171114_1044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4388" y="1752600"/>
            <a:ext cx="7673825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Знакомимся с геометрическими фигурами</a:t>
            </a:r>
            <a:endParaRPr lang="ru-RU" b="1" i="1" dirty="0"/>
          </a:p>
        </p:txBody>
      </p:sp>
      <p:pic>
        <p:nvPicPr>
          <p:cNvPr id="4" name="Содержимое 3" descr="20170921_10203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4388" y="1752600"/>
            <a:ext cx="7775223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Экскурсия по осеннему парку</a:t>
            </a:r>
            <a:endParaRPr lang="ru-RU" b="1" i="1" dirty="0"/>
          </a:p>
        </p:txBody>
      </p:sp>
      <p:pic>
        <p:nvPicPr>
          <p:cNvPr id="4" name="Содержимое 3" descr="20171024_10234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4388" y="1752600"/>
            <a:ext cx="7775223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Дары осени</a:t>
            </a:r>
            <a:endParaRPr lang="ru-RU" b="1" i="1" dirty="0"/>
          </a:p>
        </p:txBody>
      </p:sp>
      <p:pic>
        <p:nvPicPr>
          <p:cNvPr id="4" name="Содержимое 3" descr="20180413_15403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4388" y="1752600"/>
            <a:ext cx="7775223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Рисуем песком</a:t>
            </a:r>
            <a:endParaRPr lang="ru-RU" b="1" i="1" dirty="0"/>
          </a:p>
        </p:txBody>
      </p:sp>
      <p:pic>
        <p:nvPicPr>
          <p:cNvPr id="4" name="Содержимое 3" descr="20181004_1050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4388" y="1752600"/>
            <a:ext cx="7775223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588554" cy="26003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детском саду две группы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Старшая и вторая младшая, всего воспитанников  59.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Воспитатели: Колесникова Светлана Геннадьевна,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Ярмонова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Галина Ивановна,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Ярмонова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Надежда Ивановна.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Помощники воспитателя: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Елисеева Елена Ивановна,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Налетова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Людмила Ивановна.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Самодурова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Н.С.-логопед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Налетова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В.А.-педагог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психолог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 «РАДУГА»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0181010_09195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00430" y="1214422"/>
            <a:ext cx="5429288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Забота о комнатных растениях</a:t>
            </a:r>
            <a:endParaRPr lang="ru-RU" b="1" i="1" dirty="0"/>
          </a:p>
        </p:txBody>
      </p:sp>
      <p:pic>
        <p:nvPicPr>
          <p:cNvPr id="4" name="Содержимое 3" descr="20181004_1058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4388" y="1752600"/>
            <a:ext cx="7775223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Наша игровая</a:t>
            </a:r>
            <a:endParaRPr lang="ru-RU" sz="4800" b="1" i="1" dirty="0"/>
          </a:p>
        </p:txBody>
      </p:sp>
      <p:pic>
        <p:nvPicPr>
          <p:cNvPr id="4" name="Содержимое 3" descr="20181003_10274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4388" y="1752600"/>
            <a:ext cx="7775223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Разрабатываем пальчики</a:t>
            </a:r>
            <a:endParaRPr lang="ru-RU" b="1" i="1" dirty="0"/>
          </a:p>
        </p:txBody>
      </p:sp>
      <p:pic>
        <p:nvPicPr>
          <p:cNvPr id="4" name="Содержимое 3" descr="20180907_10334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4388" y="1752600"/>
            <a:ext cx="7775223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Летние деньки…</a:t>
            </a:r>
            <a:endParaRPr lang="ru-RU" b="1" i="1" dirty="0"/>
          </a:p>
        </p:txBody>
      </p:sp>
      <p:pic>
        <p:nvPicPr>
          <p:cNvPr id="4" name="Содержимое 3" descr="20180903_10395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4388" y="1752600"/>
            <a:ext cx="7775223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Отмечаем день рождения!</a:t>
            </a:r>
            <a:endParaRPr lang="ru-RU" b="1" i="1" dirty="0"/>
          </a:p>
        </p:txBody>
      </p:sp>
      <p:pic>
        <p:nvPicPr>
          <p:cNvPr id="4" name="Содержимое 3" descr="20180829_1514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4388" y="1752600"/>
            <a:ext cx="7775223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Убираем территорию</a:t>
            </a:r>
            <a:endParaRPr lang="ru-RU" b="1" i="1" dirty="0"/>
          </a:p>
        </p:txBody>
      </p:sp>
      <p:pic>
        <p:nvPicPr>
          <p:cNvPr id="4" name="Содержимое 3" descr="20180817_1101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4388" y="1752600"/>
            <a:ext cx="7775223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Конкурс «золушка»</a:t>
            </a:r>
            <a:endParaRPr lang="ru-RU" b="1" i="1" dirty="0"/>
          </a:p>
        </p:txBody>
      </p:sp>
      <p:pic>
        <p:nvPicPr>
          <p:cNvPr id="4" name="Содержимое 3" descr="C:\Users\Крутая Бейба\Desktop\Я.Н.И. 2\Мама\Д.мамы\20171124_152315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714488"/>
            <a:ext cx="7215238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Готовим суп и варим компот</a:t>
            </a:r>
            <a:endParaRPr lang="ru-RU" b="1" i="1" dirty="0"/>
          </a:p>
        </p:txBody>
      </p:sp>
      <p:pic>
        <p:nvPicPr>
          <p:cNvPr id="4" name="Содержимое 3" descr="C:\Users\Крутая Бейба\Desktop\Я.Н.И. 2\Мама\Д.мамы\20171124_153926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714488"/>
            <a:ext cx="6786610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Поздравления для наших мам</a:t>
            </a:r>
            <a:endParaRPr lang="ru-RU" b="1" i="1" dirty="0"/>
          </a:p>
        </p:txBody>
      </p:sp>
      <p:pic>
        <p:nvPicPr>
          <p:cNvPr id="4" name="Содержимое 3" descr="C:\Users\Крутая Бейба\Desktop\Я.Н.И. 2\Мама\Д.мамы\20171124_154613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857364"/>
            <a:ext cx="7358114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Моя мама самая-самая!!!</a:t>
            </a:r>
            <a:endParaRPr lang="ru-RU" b="1" i="1" dirty="0"/>
          </a:p>
        </p:txBody>
      </p:sp>
      <p:pic>
        <p:nvPicPr>
          <p:cNvPr id="13314" name="Picture 2" descr="C:\Users\Крутая Бейба\Desktop\20161125_155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388" y="1752600"/>
            <a:ext cx="7775223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Подарки для наших мам!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0180302_10063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4388" y="1752600"/>
            <a:ext cx="7775223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Экологическая  тропа</a:t>
            </a:r>
            <a:endParaRPr lang="ru-RU" b="1" i="1" dirty="0"/>
          </a:p>
        </p:txBody>
      </p:sp>
      <p:pic>
        <p:nvPicPr>
          <p:cNvPr id="4" name="Содержимое 3" descr="IMAG758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30357" y="1752600"/>
            <a:ext cx="7683286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Если только захотим, все из снега смастерим!</a:t>
            </a:r>
            <a:endParaRPr lang="ru-RU" b="1" i="1" dirty="0"/>
          </a:p>
        </p:txBody>
      </p:sp>
      <p:pic>
        <p:nvPicPr>
          <p:cNvPr id="1026" name="Picture 2" descr="C:\Users\Крутая Бейба\Desktop\20161209_160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388" y="1752600"/>
            <a:ext cx="7775223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Знакомство с транспортом</a:t>
            </a:r>
            <a:endParaRPr lang="ru-RU" b="1" i="1" dirty="0"/>
          </a:p>
        </p:txBody>
      </p:sp>
      <p:pic>
        <p:nvPicPr>
          <p:cNvPr id="3074" name="Picture 2" descr="C:\Users\Крутая Бейба\Desktop\IMAG77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357" y="1752600"/>
            <a:ext cx="7683286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Новогодняя сказка</a:t>
            </a:r>
            <a:endParaRPr lang="ru-RU" b="1" i="1" dirty="0"/>
          </a:p>
        </p:txBody>
      </p:sp>
      <p:pic>
        <p:nvPicPr>
          <p:cNvPr id="4098" name="Picture 2" descr="C:\Users\Крутая Бейба\Desktop\20161228_135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388" y="1752600"/>
            <a:ext cx="7775223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«его улыбка так светла, два глаза, шляпа, нос, метла.»</a:t>
            </a:r>
            <a:endParaRPr lang="ru-RU" b="1" i="1" dirty="0"/>
          </a:p>
        </p:txBody>
      </p:sp>
      <p:pic>
        <p:nvPicPr>
          <p:cNvPr id="4" name="Содержимое 3" descr="C:\Users\Крутая Бейба\Desktop\прогулки\Новая папка (2)\IMG_2451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785926"/>
            <a:ext cx="4286280" cy="4891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Исследовательская работа</a:t>
            </a:r>
            <a:endParaRPr lang="ru-RU" b="1" i="1" dirty="0"/>
          </a:p>
        </p:txBody>
      </p:sp>
      <p:pic>
        <p:nvPicPr>
          <p:cNvPr id="2050" name="Picture 2" descr="C:\Users\Крутая Бейба\Desktop\IMAG34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357" y="1752600"/>
            <a:ext cx="7683286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Знакомство с экосистемой</a:t>
            </a:r>
            <a:endParaRPr lang="ru-RU" b="1" i="1" dirty="0"/>
          </a:p>
        </p:txBody>
      </p:sp>
      <p:pic>
        <p:nvPicPr>
          <p:cNvPr id="11266" name="Picture 2" descr="C:\Users\Крутая Бейба\Desktop\IMG_1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500174"/>
            <a:ext cx="5474227" cy="4105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 descr="C:\Users\Крутая Бейба\Desktop\IMG_20160920_1110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214818"/>
            <a:ext cx="4357686" cy="245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Знакомство с военной техникой</a:t>
            </a:r>
            <a:endParaRPr lang="ru-RU" b="1" i="1" dirty="0"/>
          </a:p>
        </p:txBody>
      </p:sp>
      <p:pic>
        <p:nvPicPr>
          <p:cNvPr id="12290" name="Picture 2" descr="C:\Users\Крутая Бейба\Desktop\SAM_2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6291" y="1752600"/>
            <a:ext cx="5831417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Никто не забыт, ни что не забыто!</a:t>
            </a:r>
            <a:endParaRPr lang="ru-RU" b="1" i="1" dirty="0"/>
          </a:p>
        </p:txBody>
      </p:sp>
      <p:pic>
        <p:nvPicPr>
          <p:cNvPr id="5122" name="Picture 2" descr="C:\Users\Крутая Бейба\Desktop\SAM_23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6291" y="1752600"/>
            <a:ext cx="5831417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Шефство над памятником</a:t>
            </a:r>
            <a:endParaRPr lang="ru-RU" b="1" i="1" dirty="0"/>
          </a:p>
        </p:txBody>
      </p:sp>
      <p:pic>
        <p:nvPicPr>
          <p:cNvPr id="6146" name="Picture 2" descr="C:\Users\Крутая Бейба\Desktop\SAM_2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785926"/>
            <a:ext cx="5831417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Крутая Бейба\Desktop\SAM_20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3929066"/>
            <a:ext cx="3333747" cy="2500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Золотая осень!!!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0171011_1059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4388" y="1752600"/>
            <a:ext cx="7775223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«хлопают радостно наши ладошки…» </a:t>
            </a:r>
            <a:endParaRPr lang="ru-RU" b="1" i="1" dirty="0"/>
          </a:p>
        </p:txBody>
      </p:sp>
      <p:pic>
        <p:nvPicPr>
          <p:cNvPr id="7170" name="Picture 2" descr="C:\Users\Крутая Бейба\Desktop\IMAG28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71612"/>
            <a:ext cx="5357850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Крутая Бейба\Desktop\IMAG73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143380"/>
            <a:ext cx="4357686" cy="2480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Наши выпускники!</a:t>
            </a:r>
            <a:endParaRPr lang="ru-RU" b="1" i="1" dirty="0"/>
          </a:p>
        </p:txBody>
      </p:sp>
      <p:pic>
        <p:nvPicPr>
          <p:cNvPr id="8194" name="Picture 2" descr="C:\Users\Крутая Бейба\Desktop\20170523_154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71612"/>
            <a:ext cx="2460129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Users\Крутая Бейба\Desktop\IMAG32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2643182"/>
            <a:ext cx="5929321" cy="3375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Чтоб солдатом бравы быть, нужно Родину любить!</a:t>
            </a:r>
            <a:endParaRPr lang="ru-RU" b="1" i="1" dirty="0"/>
          </a:p>
        </p:txBody>
      </p:sp>
      <p:pic>
        <p:nvPicPr>
          <p:cNvPr id="9218" name="Picture 2" descr="C:\Users\Крутая Бейба\Desktop\IMG_25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85926"/>
            <a:ext cx="4000528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Users\Крутая Бейба\Desktop\IMG_25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428736"/>
            <a:ext cx="3911213" cy="52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защиты детей</a:t>
            </a:r>
            <a:endParaRPr lang="ru-RU" dirty="0"/>
          </a:p>
        </p:txBody>
      </p:sp>
      <p:pic>
        <p:nvPicPr>
          <p:cNvPr id="10242" name="Picture 2" descr="C:\Users\Крутая Бейба\Desktop\20161115_085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71612"/>
            <a:ext cx="4921957" cy="2768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C:\Users\Крутая Бейба\Desktop\20170602_1602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3643314"/>
            <a:ext cx="5143504" cy="289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Увлекательные занятия</a:t>
            </a:r>
            <a:endParaRPr lang="ru-RU" b="1" i="1" dirty="0"/>
          </a:p>
        </p:txBody>
      </p:sp>
      <p:pic>
        <p:nvPicPr>
          <p:cNvPr id="4" name="Содержимое 3" descr="20181010_10404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1785926"/>
            <a:ext cx="3143272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C:\Users\Крутая Бейба\Desktop\Фото аттестация\Д.с\IMG-20181010-WA00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2428868"/>
            <a:ext cx="4900578" cy="3925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Ну, что, больной, давай лечиться…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IMG_463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57158" y="1857364"/>
            <a:ext cx="3470812" cy="42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11" descr="IMG_4687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357686" y="1857364"/>
            <a:ext cx="3619214" cy="42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Осенний бал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61101_15574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4388" y="1752600"/>
            <a:ext cx="7775223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Что бы на дороге не попасть впросак, знать ты должен твердо, что значит каждый знак!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0160928_10523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214282" y="1785926"/>
            <a:ext cx="4357718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20181003_09594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857496"/>
            <a:ext cx="4041775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«Всем нужны друзья, даже воробьям..»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Праздник птиц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414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8596" y="1928802"/>
            <a:ext cx="3479232" cy="4187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IMG_410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14942" y="1928802"/>
            <a:ext cx="3500462" cy="4187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Мы-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Неболейки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3439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4643437" y="2214554"/>
            <a:ext cx="4143404" cy="342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20171024_09524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14282" y="2357430"/>
            <a:ext cx="4572032" cy="306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114</TotalTime>
  <Words>265</Words>
  <Application>Microsoft Office PowerPoint</Application>
  <PresentationFormat>Экран (4:3)</PresentationFormat>
  <Paragraphs>54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Аптека</vt:lpstr>
      <vt:lpstr>Воронежская область Репьевский муниципальный район отделение дошкольного образования МБОУ «Краснолипьевская школа» детский сад «РАДУГА»</vt:lpstr>
      <vt:lpstr>ДЕТСКИЙ САД  «РАДУГА»</vt:lpstr>
      <vt:lpstr>Подарки для наших мам! </vt:lpstr>
      <vt:lpstr>Золотая осень!!!</vt:lpstr>
      <vt:lpstr>Ну, что, больной, давай лечиться…</vt:lpstr>
      <vt:lpstr>Осенний бал</vt:lpstr>
      <vt:lpstr>Что бы на дороге не попасть впросак, знать ты должен твердо, что значит каждый знак!</vt:lpstr>
      <vt:lpstr>«Всем нужны друзья, даже воробьям..» Праздник птиц</vt:lpstr>
      <vt:lpstr>Мы- Неболейки</vt:lpstr>
      <vt:lpstr>Наш спортивный зал</vt:lpstr>
      <vt:lpstr>Встречаем День Победы, лучший день в году!</vt:lpstr>
      <vt:lpstr>Творческая мастерская</vt:lpstr>
      <vt:lpstr>«Я, ТЫ, ОН, ОНА- ВМЕСТЕ ДРУЖНАЯ СЕМЬЯ»</vt:lpstr>
      <vt:lpstr>Развиваем мелкую моторику рук</vt:lpstr>
      <vt:lpstr>Любим рисовать ладошками</vt:lpstr>
      <vt:lpstr>Знакомимся с геометрическими фигурами</vt:lpstr>
      <vt:lpstr>Экскурсия по осеннему парку</vt:lpstr>
      <vt:lpstr>Дары осени</vt:lpstr>
      <vt:lpstr>Рисуем песком</vt:lpstr>
      <vt:lpstr>Забота о комнатных растениях</vt:lpstr>
      <vt:lpstr>Наша игровая</vt:lpstr>
      <vt:lpstr>Разрабатываем пальчики</vt:lpstr>
      <vt:lpstr>Летние деньки…</vt:lpstr>
      <vt:lpstr>Отмечаем день рождения!</vt:lpstr>
      <vt:lpstr>Убираем территорию</vt:lpstr>
      <vt:lpstr>Конкурс «золушка»</vt:lpstr>
      <vt:lpstr>Готовим суп и варим компот</vt:lpstr>
      <vt:lpstr>Поздравления для наших мам</vt:lpstr>
      <vt:lpstr>Моя мама самая-самая!!!</vt:lpstr>
      <vt:lpstr>Экологическая  тропа</vt:lpstr>
      <vt:lpstr>Если только захотим, все из снега смастерим!</vt:lpstr>
      <vt:lpstr>Знакомство с транспортом</vt:lpstr>
      <vt:lpstr>Новогодняя сказка</vt:lpstr>
      <vt:lpstr>«его улыбка так светла, два глаза, шляпа, нос, метла.»</vt:lpstr>
      <vt:lpstr>Исследовательская работа</vt:lpstr>
      <vt:lpstr>Знакомство с экосистемой</vt:lpstr>
      <vt:lpstr>Знакомство с военной техникой</vt:lpstr>
      <vt:lpstr>Никто не забыт, ни что не забыто!</vt:lpstr>
      <vt:lpstr>Шефство над памятником</vt:lpstr>
      <vt:lpstr>«хлопают радостно наши ладошки…» </vt:lpstr>
      <vt:lpstr>Наши выпускники!</vt:lpstr>
      <vt:lpstr>Чтоб солдатом бравы быть, нужно Родину любить!</vt:lpstr>
      <vt:lpstr>День защиты детей</vt:lpstr>
      <vt:lpstr>Увлекательные занятия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Воронежская область Репьевский муниципальный район МКОУ Краснолипьевская СОШ детский сад «РАДУГА»</dc:title>
  <dc:creator>Крутая Бейба</dc:creator>
  <cp:lastModifiedBy>qwerty</cp:lastModifiedBy>
  <cp:revision>7</cp:revision>
  <dcterms:created xsi:type="dcterms:W3CDTF">2016-11-30T13:30:01Z</dcterms:created>
  <dcterms:modified xsi:type="dcterms:W3CDTF">2018-10-10T10:52:54Z</dcterms:modified>
</cp:coreProperties>
</file>