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63" r:id="rId3"/>
    <p:sldId id="267" r:id="rId4"/>
    <p:sldId id="269" r:id="rId5"/>
    <p:sldId id="272" r:id="rId6"/>
    <p:sldId id="271" r:id="rId7"/>
    <p:sldId id="268" r:id="rId8"/>
    <p:sldId id="266" r:id="rId9"/>
  </p:sldIdLst>
  <p:sldSz cx="9144000" cy="6858000" type="screen4x3"/>
  <p:notesSz cx="6858000" cy="9144000"/>
  <p:embeddedFontLst>
    <p:embeddedFont>
      <p:font typeface="Cassandra" panose="020B0604020202020204" charset="0"/>
      <p:regular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C850"/>
    <a:srgbClr val="6CA62C"/>
    <a:srgbClr val="E4931C"/>
    <a:srgbClr val="FFE89F"/>
    <a:srgbClr val="008080"/>
    <a:srgbClr val="27704F"/>
    <a:srgbClr val="69A12B"/>
    <a:srgbClr val="D88306"/>
    <a:srgbClr val="FF66CC"/>
    <a:srgbClr val="EDA4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15" autoAdjust="0"/>
    <p:restoredTop sz="94660"/>
  </p:normalViewPr>
  <p:slideViewPr>
    <p:cSldViewPr>
      <p:cViewPr varScale="1">
        <p:scale>
          <a:sx n="69" d="100"/>
          <a:sy n="69" d="100"/>
        </p:scale>
        <p:origin x="182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88640"/>
            <a:ext cx="6948264" cy="41764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normalizeH="0" baseline="0" noProof="0" dirty="0" smtClean="0">
                <a:ln w="11430"/>
                <a:gradFill>
                  <a:gsLst>
                    <a:gs pos="37000">
                      <a:schemeClr val="accent6">
                        <a:lumMod val="75000"/>
                      </a:schemeClr>
                    </a:gs>
                    <a:gs pos="51000">
                      <a:srgbClr val="FFC000"/>
                    </a:gs>
                    <a:gs pos="65000">
                      <a:srgbClr val="6CA62C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ssandra" pitchFamily="66" charset="0"/>
                <a:ea typeface="+mj-ea"/>
                <a:cs typeface="+mj-cs"/>
              </a:rPr>
              <a:t>Творческая презентация</a:t>
            </a:r>
            <a:r>
              <a:rPr kumimoji="0" lang="ru-RU" sz="5400" b="1" i="0" u="none" strike="noStrike" kern="1200" normalizeH="0" noProof="0" dirty="0" smtClean="0">
                <a:ln w="11430"/>
                <a:gradFill>
                  <a:gsLst>
                    <a:gs pos="37000">
                      <a:schemeClr val="accent6">
                        <a:lumMod val="75000"/>
                      </a:schemeClr>
                    </a:gs>
                    <a:gs pos="51000">
                      <a:srgbClr val="FFC000"/>
                    </a:gs>
                    <a:gs pos="65000">
                      <a:srgbClr val="6CA62C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ssandra" pitchFamily="66" charset="0"/>
                <a:ea typeface="+mj-ea"/>
                <a:cs typeface="+mj-cs"/>
              </a:rPr>
              <a:t> педагогического опыта «Я-учитель здоровья»</a:t>
            </a:r>
            <a:endParaRPr kumimoji="0" lang="ru-RU" sz="4400" b="1" i="0" u="none" strike="noStrike" kern="1200" normalizeH="0" baseline="0" noProof="0" dirty="0">
              <a:ln w="11430"/>
              <a:gradFill>
                <a:gsLst>
                  <a:gs pos="37000">
                    <a:schemeClr val="accent6">
                      <a:lumMod val="75000"/>
                    </a:schemeClr>
                  </a:gs>
                  <a:gs pos="51000">
                    <a:srgbClr val="FFC000"/>
                  </a:gs>
                  <a:gs pos="65000">
                    <a:srgbClr val="6CA62C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ssandra" pitchFamily="66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4869160"/>
            <a:ext cx="5760640" cy="864096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презентации: учитель математики </a:t>
            </a:r>
          </a:p>
          <a:p>
            <a:pPr algn="r">
              <a:spcBef>
                <a:spcPts val="0"/>
              </a:spcBef>
              <a:buNone/>
            </a:pPr>
            <a:r>
              <a:rPr lang="ru-RU" sz="2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Кретинина</a:t>
            </a:r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Марина </a:t>
            </a:r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Анатольевна </a:t>
            </a:r>
            <a:endParaRPr lang="ru-RU" sz="22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6309320"/>
            <a:ext cx="48965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92D05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7" r="16324"/>
          <a:stretch/>
        </p:blipFill>
        <p:spPr>
          <a:xfrm>
            <a:off x="251520" y="260648"/>
            <a:ext cx="2197289" cy="1722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43808" y="3990445"/>
            <a:ext cx="61030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800" b="1" cap="all" dirty="0" smtClean="0">
                <a:ln>
                  <a:solidFill>
                    <a:srgbClr val="92D050"/>
                  </a:solidFill>
                </a:ln>
                <a:solidFill>
                  <a:srgbClr val="50C85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Xii </a:t>
            </a:r>
            <a:r>
              <a:rPr lang="ru-RU" sz="2800" b="1" cap="all" dirty="0" smtClean="0">
                <a:ln>
                  <a:solidFill>
                    <a:srgbClr val="92D050"/>
                  </a:solidFill>
                </a:ln>
                <a:solidFill>
                  <a:srgbClr val="50C85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всероссийский конкурс</a:t>
            </a:r>
            <a:endParaRPr lang="ru-RU" sz="2800" b="1" cap="all" spc="0" dirty="0">
              <a:ln>
                <a:solidFill>
                  <a:srgbClr val="92D050"/>
                </a:solidFill>
              </a:ln>
              <a:solidFill>
                <a:srgbClr val="50C85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0" r="2732" b="14300"/>
          <a:stretch/>
        </p:blipFill>
        <p:spPr>
          <a:xfrm>
            <a:off x="127782" y="3477543"/>
            <a:ext cx="2444764" cy="3009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548680"/>
            <a:ext cx="7956884" cy="1800200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«Учитель может сделать для здоровья школьников гораздо больше, чем врач»</a:t>
            </a:r>
            <a:br>
              <a:rPr lang="ru-RU" sz="5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Н.К Смирнов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ssandra" pitchFamily="66" charset="0"/>
            </a:endParaRPr>
          </a:p>
        </p:txBody>
      </p:sp>
      <p:pic>
        <p:nvPicPr>
          <p:cNvPr id="1028" name="Picture 4" descr="Влияние физкультуры на здоровье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10081"/>
            <a:ext cx="5904656" cy="4047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60" y="260648"/>
            <a:ext cx="6444716" cy="158417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Ухудшение здоровья школьников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ssandra" pitchFamily="66" charset="0"/>
            </a:endParaRPr>
          </a:p>
        </p:txBody>
      </p:sp>
      <p:pic>
        <p:nvPicPr>
          <p:cNvPr id="6" name="Picture 2" descr="Здоровье школьников ухудшается к 11-му классу - медики | Интерфакс-Запад:  новости Беларуси и ми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84984"/>
            <a:ext cx="5238750" cy="3495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772816"/>
            <a:ext cx="70389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Раннее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обучения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Интенсификация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процесса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Несоответствие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нагрузки возможностям детского организма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 здоровья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52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444716" cy="158417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Решение этих задач 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ssandra" pitchFamily="66" charset="0"/>
            </a:endParaRPr>
          </a:p>
        </p:txBody>
      </p:sp>
      <p:pic>
        <p:nvPicPr>
          <p:cNvPr id="3074" name="Picture 2" descr="Выбор школы: куда поступать в 5-й класс. Выбор школ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6667500" cy="4448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40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Урок – основа учебного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процес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а</a:t>
            </a:r>
            <a:endParaRPr lang="ru-RU" dirty="0"/>
          </a:p>
        </p:txBody>
      </p:sp>
      <p:pic>
        <p:nvPicPr>
          <p:cNvPr id="4098" name="Picture 2" descr="Презентация на тему: &amp;quot;Математика и здоровье. Человек – высшее творение  природы. Но для того чтобы наслаждаться ее сокровищами, он должен отвечать,  по крайней мере, одному требованию:&amp;quot;. Скачать бесплатно и без регистрации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91"/>
          <a:stretch/>
        </p:blipFill>
        <p:spPr bwMode="auto">
          <a:xfrm>
            <a:off x="1331640" y="1484784"/>
            <a:ext cx="6984776" cy="4668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4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404833"/>
            <a:ext cx="66030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Применение робототехники</a:t>
            </a:r>
            <a:endParaRPr lang="ru-RU" sz="4400" dirty="0"/>
          </a:p>
        </p:txBody>
      </p:sp>
      <p:pic>
        <p:nvPicPr>
          <p:cNvPr id="5122" name="Picture 2" descr="https://krlip.voronezhschool.ru/upload/voronsckrlip_new/images/big/6f/17/6f1718ba7def134b6ed9c700309c2b4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76817"/>
            <a:ext cx="4392488" cy="29254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61048"/>
            <a:ext cx="5040560" cy="2820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718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03848" y="404664"/>
            <a:ext cx="297228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sandra" pitchFamily="66" charset="0"/>
              </a:rPr>
              <a:t>Вывод</a:t>
            </a:r>
            <a:endParaRPr lang="ru-RU" sz="7200" dirty="0"/>
          </a:p>
        </p:txBody>
      </p:sp>
      <p:pic>
        <p:nvPicPr>
          <p:cNvPr id="7170" name="Picture 2" descr="Фотография на тему Счастливые школьники | PressF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7488832" cy="4992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27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99" y="764704"/>
            <a:ext cx="7561957" cy="453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34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C3D69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</TotalTime>
  <Words>69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Times New Roman</vt:lpstr>
      <vt:lpstr>Cassandra</vt:lpstr>
      <vt:lpstr>Arial</vt:lpstr>
      <vt:lpstr>Wingdings</vt:lpstr>
      <vt:lpstr>Тема Office</vt:lpstr>
      <vt:lpstr>Презентация PowerPoint</vt:lpstr>
      <vt:lpstr>«Учитель может сделать для здоровья школьников гораздо больше, чем врач» Н.К Смирнов</vt:lpstr>
      <vt:lpstr>Ухудшение здоровья школьников</vt:lpstr>
      <vt:lpstr>Решение этих задач </vt:lpstr>
      <vt:lpstr>Урок – основа учебного процесcа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krmarina1212@gmail.com</cp:lastModifiedBy>
  <cp:revision>86</cp:revision>
  <dcterms:created xsi:type="dcterms:W3CDTF">2013-08-23T08:38:35Z</dcterms:created>
  <dcterms:modified xsi:type="dcterms:W3CDTF">2021-09-02T07:23:20Z</dcterms:modified>
</cp:coreProperties>
</file>