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8" r:id="rId8"/>
    <p:sldId id="269" r:id="rId9"/>
    <p:sldId id="270" r:id="rId10"/>
    <p:sldId id="271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429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21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5183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6017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805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994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68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8130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126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818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0966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D6627-3169-47A3-9F00-25BFD8178F16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F1492B-7432-4E3D-B412-2886BC1EF6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092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392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34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129998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640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7511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34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34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343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34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343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Марина</dc:creator>
  <cp:lastModifiedBy>Марина</cp:lastModifiedBy>
  <cp:revision>1</cp:revision>
  <dcterms:created xsi:type="dcterms:W3CDTF">2019-12-19T13:38:05Z</dcterms:created>
  <dcterms:modified xsi:type="dcterms:W3CDTF">2019-12-19T13:41:08Z</dcterms:modified>
</cp:coreProperties>
</file>