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42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51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01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805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94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68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3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126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818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96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D6627-3169-47A3-9F00-25BFD8178F16}" type="datetimeFigureOut">
              <a:rPr lang="ru-RU" smtClean="0"/>
              <a:t>19.12.2019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1492B-7432-4E3D-B412-2886BC1EF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9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3923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29998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4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9343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1</cp:revision>
  <dcterms:created xsi:type="dcterms:W3CDTF">2019-12-19T13:38:05Z</dcterms:created>
  <dcterms:modified xsi:type="dcterms:W3CDTF">2019-12-19T13:41:08Z</dcterms:modified>
</cp:coreProperties>
</file>