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5" r:id="rId6"/>
    <p:sldId id="266" r:id="rId7"/>
    <p:sldId id="267" r:id="rId8"/>
    <p:sldId id="268" r:id="rId9"/>
    <p:sldId id="269" r:id="rId10"/>
    <p:sldId id="274" r:id="rId11"/>
    <p:sldId id="276" r:id="rId12"/>
    <p:sldId id="277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7" r:id="rId21"/>
    <p:sldId id="288" r:id="rId22"/>
    <p:sldId id="292" r:id="rId23"/>
    <p:sldId id="293" r:id="rId24"/>
    <p:sldId id="295" r:id="rId25"/>
    <p:sldId id="298" r:id="rId26"/>
    <p:sldId id="299" r:id="rId27"/>
    <p:sldId id="300" r:id="rId28"/>
    <p:sldId id="301" r:id="rId29"/>
    <p:sldId id="303" r:id="rId30"/>
    <p:sldId id="305" r:id="rId31"/>
    <p:sldId id="306" r:id="rId32"/>
    <p:sldId id="308" r:id="rId33"/>
    <p:sldId id="309" r:id="rId34"/>
    <p:sldId id="310" r:id="rId35"/>
    <p:sldId id="311" r:id="rId36"/>
    <p:sldId id="313" r:id="rId37"/>
    <p:sldId id="314" r:id="rId38"/>
    <p:sldId id="317" r:id="rId39"/>
    <p:sldId id="318" r:id="rId40"/>
    <p:sldId id="319" r:id="rId41"/>
    <p:sldId id="320" r:id="rId42"/>
    <p:sldId id="321" r:id="rId43"/>
    <p:sldId id="322" r:id="rId44"/>
    <p:sldId id="324" r:id="rId45"/>
    <p:sldId id="328" r:id="rId46"/>
    <p:sldId id="333" r:id="rId47"/>
    <p:sldId id="335" r:id="rId48"/>
    <p:sldId id="339" r:id="rId49"/>
    <p:sldId id="340" r:id="rId50"/>
    <p:sldId id="342" r:id="rId51"/>
    <p:sldId id="343" r:id="rId52"/>
    <p:sldId id="344" r:id="rId53"/>
    <p:sldId id="345" r:id="rId54"/>
    <p:sldId id="347" r:id="rId55"/>
    <p:sldId id="349" r:id="rId56"/>
    <p:sldId id="351" r:id="rId57"/>
    <p:sldId id="353" r:id="rId58"/>
    <p:sldId id="352" r:id="rId5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5000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5000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4800" b="1" i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ВЫПУСК</a:t>
            </a:r>
            <a:br>
              <a:rPr lang="ru-RU" sz="4800" b="1" i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i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2018 года</a:t>
            </a:r>
            <a:endParaRPr lang="ru-RU" sz="48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Детский сад «РАДУГА»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МБОУ «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Краснолипьевская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школа»</a:t>
            </a: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Воронежская область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Репьевский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муниципальный район</a:t>
            </a:r>
          </a:p>
          <a:p>
            <a:endParaRPr lang="ru-RU" dirty="0"/>
          </a:p>
        </p:txBody>
      </p:sp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61221_11145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61223_08114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0215_10443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0525_110740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0525_152853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0529_095238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0704_10343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0920_10192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0927_09535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1010_113118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-0-02-04-d6e5522de2a9b37dd35e6d0c6e10dfd48e4cf8e636d6a8eaa08d237a4e4e2f76-V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554691" y="1600200"/>
            <a:ext cx="6034617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1012_093450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1012_093853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1018_11064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171018_110933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1018_11113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1031_102028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1107_075952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1113_155816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1117_103150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80125_105259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60526_10181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80226_11254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80306_152516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80315_11051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80320_102503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DSC_0078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967845" y="1600200"/>
            <a:ext cx="3017309" cy="4525963"/>
          </a:xfrm>
        </p:spPr>
      </p:pic>
      <p:pic>
        <p:nvPicPr>
          <p:cNvPr id="6" name="Содержимое 5" descr="DSC_0085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5158845" y="1600200"/>
            <a:ext cx="3017309" cy="4525963"/>
          </a:xfrm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DSC_0079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967845" y="1600200"/>
            <a:ext cx="3017309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5" descr="DSC_0091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4648200" y="2516981"/>
            <a:ext cx="4038600" cy="2692400"/>
          </a:xfrm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DSC_0100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967845" y="1600200"/>
            <a:ext cx="3017309" cy="4525963"/>
          </a:xfrm>
        </p:spPr>
      </p:pic>
      <p:pic>
        <p:nvPicPr>
          <p:cNvPr id="6" name="Содержимое 5" descr="DSC_0104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5158845" y="1600200"/>
            <a:ext cx="3017309" cy="4525963"/>
          </a:xfrm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DSC_0093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457200" y="2516981"/>
            <a:ext cx="4038600" cy="2692400"/>
          </a:xfrm>
        </p:spPr>
      </p:pic>
      <p:pic>
        <p:nvPicPr>
          <p:cNvPr id="6" name="Содержимое 5" descr="IMAG3496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4648200" y="2713734"/>
            <a:ext cx="4038600" cy="2298895"/>
          </a:xfrm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3808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78503" y="1600200"/>
            <a:ext cx="7986994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392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96492" y="1600200"/>
            <a:ext cx="795101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60915_104132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AG4156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96492" y="1600200"/>
            <a:ext cx="795101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4183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96492" y="1600200"/>
            <a:ext cx="795101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4204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96492" y="1600200"/>
            <a:ext cx="795101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AG3993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188341" y="1600200"/>
            <a:ext cx="2576317" cy="4525963"/>
          </a:xfrm>
        </p:spPr>
      </p:pic>
      <p:pic>
        <p:nvPicPr>
          <p:cNvPr id="6" name="Содержимое 5" descr="IMAG4206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5379341" y="1600200"/>
            <a:ext cx="2576317" cy="4525963"/>
          </a:xfrm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732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96492" y="1600200"/>
            <a:ext cx="795101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7353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96492" y="1600200"/>
            <a:ext cx="795101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7379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96492" y="1600200"/>
            <a:ext cx="795101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AG7416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188341" y="1600200"/>
            <a:ext cx="2576317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5" descr="IMAG7424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5379341" y="1600200"/>
            <a:ext cx="2576317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7479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96492" y="1600200"/>
            <a:ext cx="795101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7462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000232" y="428604"/>
            <a:ext cx="4429155" cy="6126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61003_112609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919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554691" y="1600200"/>
            <a:ext cx="6034617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3935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874764" y="1600200"/>
            <a:ext cx="3394472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5166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554691" y="1600200"/>
            <a:ext cx="6034617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61217_181651_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169220" y="1600200"/>
            <a:ext cx="6805560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AM_0859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85720" y="428604"/>
            <a:ext cx="3901440" cy="2926080"/>
          </a:xfrm>
        </p:spPr>
      </p:pic>
      <p:pic>
        <p:nvPicPr>
          <p:cNvPr id="2050" name="Picture 2" descr="C:\Users\Крутая Бейба\Desktop\Бабочки\SAM_188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714744" y="2643182"/>
            <a:ext cx="5143536" cy="3857652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AM_2046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554691" y="1600200"/>
            <a:ext cx="6034617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AM_2102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1554691" y="1600200"/>
            <a:ext cx="6034617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80518_161009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214282" y="428604"/>
            <a:ext cx="8929718" cy="56975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G_20170901_065057_0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785786" y="500042"/>
            <a:ext cx="7715304" cy="6072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61003_11272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61115_091721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160915_103245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1203573" y="1600200"/>
            <a:ext cx="2545854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Содержимое 5" descr="20161031_160740.jp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5394573" y="1600200"/>
            <a:ext cx="2545854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61215_10192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48922" y="1600200"/>
            <a:ext cx="8046156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 advClick="0" advTm="5000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17</Words>
  <Application>Microsoft Office PowerPoint</Application>
  <PresentationFormat>Экран (4:3)</PresentationFormat>
  <Paragraphs>4</Paragraphs>
  <Slides>58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58</vt:i4>
      </vt:variant>
    </vt:vector>
  </HeadingPairs>
  <TitlesOfParts>
    <vt:vector size="59" baseType="lpstr">
      <vt:lpstr>Тема Office</vt:lpstr>
      <vt:lpstr>ВЫПУСК 2018 года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ВЫПУСКНОЙ</dc:title>
  <dc:creator>Крутая Бейба</dc:creator>
  <cp:lastModifiedBy>qwerty</cp:lastModifiedBy>
  <cp:revision>9</cp:revision>
  <dcterms:created xsi:type="dcterms:W3CDTF">2018-05-07T08:49:19Z</dcterms:created>
  <dcterms:modified xsi:type="dcterms:W3CDTF">2018-12-05T16:43:13Z</dcterms:modified>
</cp:coreProperties>
</file>