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9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образовательной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>2021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endParaRPr lang="ru-RU" sz="2000" b="1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548494"/>
              </p:ext>
            </p:extLst>
          </p:nvPr>
        </p:nvGraphicFramePr>
        <p:xfrm>
          <a:off x="1777641" y="742940"/>
          <a:ext cx="7139136" cy="1531620"/>
        </p:xfrm>
        <a:graphic>
          <a:graphicData uri="http://schemas.openxmlformats.org/drawingml/2006/table">
            <a:tbl>
              <a:tblPr/>
              <a:tblGrid>
                <a:gridCol w="7139136"/>
              </a:tblGrid>
              <a:tr h="1019511">
                <a:tc>
                  <a:txBody>
                    <a:bodyPr/>
                    <a:lstStyle/>
                    <a:p>
                      <a:pPr fontAlgn="t"/>
                      <a:r>
                        <a:rPr lang="ru-RU" b="0" dirty="0">
                          <a:solidFill>
                            <a:srgbClr val="555555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ru-RU" b="0" dirty="0">
                          <a:solidFill>
                            <a:srgbClr val="555555"/>
                          </a:solidFill>
                          <a:effectLst/>
                          <a:latin typeface="Arial"/>
                        </a:rPr>
                      </a:br>
                      <a:r>
                        <a:rPr lang="ru-RU" b="0" dirty="0">
                          <a:solidFill>
                            <a:srgbClr val="555555"/>
                          </a:solidFill>
                          <a:effectLst/>
                          <a:latin typeface="Arial"/>
                        </a:rPr>
                        <a:t>Муниципальное бюджетное общеобразовательное учреждение </a:t>
                      </a:r>
                      <a:r>
                        <a:rPr lang="ru-RU" b="0" dirty="0" err="1">
                          <a:solidFill>
                            <a:srgbClr val="555555"/>
                          </a:solidFill>
                          <a:effectLst/>
                          <a:latin typeface="Arial"/>
                        </a:rPr>
                        <a:t>Репьёвского</a:t>
                      </a:r>
                      <a:r>
                        <a:rPr lang="ru-RU" b="0" dirty="0">
                          <a:solidFill>
                            <a:srgbClr val="555555"/>
                          </a:solidFill>
                          <a:effectLst/>
                          <a:latin typeface="Arial"/>
                        </a:rPr>
                        <a:t> муниципального района Воронежской области "Краснолипьевская средняя общеобразовательная </a:t>
                      </a:r>
                      <a:r>
                        <a:rPr lang="ru-RU" b="0" dirty="0" smtClean="0">
                          <a:solidFill>
                            <a:srgbClr val="555555"/>
                          </a:solidFill>
                          <a:effectLst/>
                          <a:latin typeface="Arial"/>
                        </a:rPr>
                        <a:t>школа»</a:t>
                      </a:r>
                    </a:p>
                    <a:p>
                      <a:pPr fontAlgn="t"/>
                      <a:r>
                        <a:rPr lang="ru-RU" b="0" dirty="0" smtClean="0">
                          <a:solidFill>
                            <a:srgbClr val="555555"/>
                          </a:solidFill>
                          <a:effectLst/>
                          <a:latin typeface="Arial"/>
                        </a:rPr>
                        <a:t>Структурное подразделение </a:t>
                      </a:r>
                      <a:r>
                        <a:rPr lang="ru-RU" b="0" dirty="0" err="1" smtClean="0">
                          <a:solidFill>
                            <a:srgbClr val="555555"/>
                          </a:solidFill>
                          <a:effectLst/>
                          <a:latin typeface="Arial"/>
                        </a:rPr>
                        <a:t>д.сад</a:t>
                      </a:r>
                      <a:r>
                        <a:rPr lang="ru-RU" b="0" dirty="0" smtClean="0">
                          <a:solidFill>
                            <a:srgbClr val="555555"/>
                          </a:solidFill>
                          <a:effectLst/>
                          <a:latin typeface="Arial"/>
                        </a:rPr>
                        <a:t> «Радуга»</a:t>
                      </a:r>
                      <a:endParaRPr lang="ru-RU" b="0" dirty="0">
                        <a:solidFill>
                          <a:srgbClr val="555555"/>
                        </a:solidFill>
                        <a:effectLst/>
                        <a:latin typeface="Arial"/>
                      </a:endParaRPr>
                    </a:p>
                  </a:txBody>
                  <a:tcPr marB="1143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944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821513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300" dirty="0" smtClean="0"/>
              <a:t>Полное название: </a:t>
            </a:r>
            <a:r>
              <a:rPr lang="ru-RU" sz="2300" b="1" dirty="0" smtClean="0"/>
              <a:t>Основная образовательная программа </a:t>
            </a:r>
            <a:r>
              <a:rPr lang="ru-RU" sz="2300" b="1" dirty="0" smtClean="0"/>
              <a:t>дошкольного образования 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dirty="0" smtClean="0"/>
              <a:t>Срок реализации: </a:t>
            </a:r>
            <a:br>
              <a:rPr lang="ru-RU" sz="2300" dirty="0" smtClean="0"/>
            </a:br>
            <a:r>
              <a:rPr lang="ru-RU" sz="2300" b="1" dirty="0" smtClean="0"/>
              <a:t>2021-2025гг</a:t>
            </a:r>
            <a:r>
              <a:rPr lang="ru-RU" sz="2300" b="1" dirty="0" smtClean="0"/>
              <a:t>.</a:t>
            </a:r>
            <a:br>
              <a:rPr lang="ru-RU" sz="2300" b="1" dirty="0" smtClean="0"/>
            </a:br>
            <a:r>
              <a:rPr lang="ru-RU" sz="2300" b="1" dirty="0" smtClean="0"/>
              <a:t/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r>
              <a:rPr lang="ru-RU" b="1" dirty="0" smtClean="0"/>
              <a:t>Юридический и почтовый адрес основного </a:t>
            </a:r>
            <a:r>
              <a:rPr lang="ru-RU" b="1" dirty="0" smtClean="0"/>
              <a:t>здания</a:t>
            </a:r>
            <a:r>
              <a:rPr lang="ru-RU" b="1" dirty="0" smtClean="0"/>
              <a:t>: 396385 Воронежская обл., </a:t>
            </a:r>
            <a:r>
              <a:rPr lang="ru-RU" b="1" dirty="0" err="1" smtClean="0"/>
              <a:t>Репьевский</a:t>
            </a:r>
            <a:r>
              <a:rPr lang="ru-RU" b="1" dirty="0" smtClean="0"/>
              <a:t> р-он, </a:t>
            </a:r>
            <a:r>
              <a:rPr lang="ru-RU" b="1" dirty="0" err="1" smtClean="0"/>
              <a:t>с.Краснолипье</a:t>
            </a:r>
            <a:r>
              <a:rPr lang="ru-RU" b="1" dirty="0" smtClean="0"/>
              <a:t>, пл.Ленина-2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 </a:t>
            </a:r>
            <a:r>
              <a:rPr lang="ru-RU" dirty="0" smtClean="0"/>
              <a:t>(</a:t>
            </a:r>
            <a:r>
              <a:rPr lang="ru-RU" dirty="0" smtClean="0"/>
              <a:t>47374-33-3-01, 47374-33-1-75)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 </a:t>
            </a:r>
            <a:r>
              <a:rPr lang="en-US" dirty="0"/>
              <a:t>krsosh2007@yandex.ru</a:t>
            </a:r>
            <a:endParaRPr lang="ru-RU" dirty="0" smtClean="0"/>
          </a:p>
          <a:p>
            <a:r>
              <a:rPr lang="ru-RU" b="1" dirty="0" smtClean="0"/>
              <a:t>Информационный сайт ДОУ</a:t>
            </a:r>
            <a:r>
              <a:rPr lang="ru-RU" b="1" dirty="0" smtClean="0"/>
              <a:t>: </a:t>
            </a:r>
            <a:r>
              <a:rPr lang="en-US" b="1" dirty="0"/>
              <a:t>https://krlip.voronezhschool.ru/?section_id=12</a:t>
            </a:r>
            <a:endParaRPr lang="ru-RU" dirty="0" smtClean="0"/>
          </a:p>
          <a:p>
            <a:r>
              <a:rPr lang="ru-RU" b="1" dirty="0" smtClean="0"/>
              <a:t>Структурное подразделение </a:t>
            </a:r>
            <a:r>
              <a:rPr lang="ru-RU" b="1" dirty="0" smtClean="0"/>
              <a:t>МБОУ «Краснолипьевская школа» </a:t>
            </a:r>
            <a:r>
              <a:rPr lang="ru-RU" b="1" dirty="0" smtClean="0"/>
              <a:t>детский сад </a:t>
            </a:r>
            <a:r>
              <a:rPr lang="ru-RU" b="1" dirty="0" smtClean="0"/>
              <a:t>«Радуга</a:t>
            </a:r>
            <a:r>
              <a:rPr lang="ru-RU" b="1" dirty="0" smtClean="0"/>
              <a:t>»: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E-mail:</a:t>
            </a:r>
            <a:r>
              <a:rPr lang="ru-RU" b="1" dirty="0" smtClean="0"/>
              <a:t> </a:t>
            </a:r>
            <a:r>
              <a:rPr lang="en-US" dirty="0" smtClean="0"/>
              <a:t>nadejdaivanovnay@mail.ru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01608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5" name="Содержимое 6" descr="20181010_09195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57031" y="1988840"/>
            <a:ext cx="5935249" cy="4529533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658</TotalTime>
  <Words>2414</Words>
  <Application>Microsoft Office PowerPoint</Application>
  <PresentationFormat>Экран (4:3)</PresentationFormat>
  <Paragraphs>228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   Краткая презентация основной образовательной программы дошкольного образования  2021 </vt:lpstr>
      <vt:lpstr>Полное название: Основная образовательная программа дошкольного образования   Срок реализации:  2021-2025гг. 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Admin</cp:lastModifiedBy>
  <cp:revision>130</cp:revision>
  <dcterms:created xsi:type="dcterms:W3CDTF">2013-12-24T12:41:12Z</dcterms:created>
  <dcterms:modified xsi:type="dcterms:W3CDTF">2021-11-17T05:47:30Z</dcterms:modified>
</cp:coreProperties>
</file>